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ba50e65b9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f222738d2c41e2"/>
  </p:sldMasterIdLst>
  <p:sldIdLst>
    <p:sldId xmlns:r="http://schemas.openxmlformats.org/officeDocument/2006/relationships" id="256" r:id="Ra2f5277a35694ab4"/>
    <p:sldId xmlns:r="http://schemas.openxmlformats.org/officeDocument/2006/relationships" id="257" r:id="R7a7f9f3fb6a34f87"/>
    <p:sldId xmlns:r="http://schemas.openxmlformats.org/officeDocument/2006/relationships" id="258" r:id="Rdd63c5de0b074148"/>
    <p:sldId xmlns:r="http://schemas.openxmlformats.org/officeDocument/2006/relationships" id="259" r:id="Rf7752eef40574525"/>
    <p:sldId xmlns:r="http://schemas.openxmlformats.org/officeDocument/2006/relationships" id="260" r:id="Rfd27573811b84c8c"/>
    <p:sldId xmlns:r="http://schemas.openxmlformats.org/officeDocument/2006/relationships" id="261" r:id="R738b31932feb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222738d2c41e2" /><Relationship Type="http://schemas.openxmlformats.org/officeDocument/2006/relationships/slide" Target="/ppt/slides/slide1.xml" Id="Ra2f5277a35694ab4" /><Relationship Type="http://schemas.openxmlformats.org/officeDocument/2006/relationships/slide" Target="/ppt/slides/slide2.xml" Id="R7a7f9f3fb6a34f87" /><Relationship Type="http://schemas.openxmlformats.org/officeDocument/2006/relationships/slide" Target="/ppt/slides/slide3.xml" Id="Rdd63c5de0b074148" /><Relationship Type="http://schemas.openxmlformats.org/officeDocument/2006/relationships/slide" Target="/ppt/slides/slide4.xml" Id="Rf7752eef40574525" /><Relationship Type="http://schemas.openxmlformats.org/officeDocument/2006/relationships/slide" Target="/ppt/slides/slide5.xml" Id="Rfd27573811b84c8c" /><Relationship Type="http://schemas.openxmlformats.org/officeDocument/2006/relationships/slide" Target="/ppt/slides/slide6.xml" Id="R738b31932feb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6742fcc7344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7db683ebf4865" /><Relationship Type="http://schemas.openxmlformats.org/officeDocument/2006/relationships/theme" Target="/ppt/slideMasters/theme/theme1.xml" Id="R707e53e4aae7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7db683ebf48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f300fc2c0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8ade2c0ab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b1f8f608a44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b27ee3c7d47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d792726d0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0d1c7898046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 AS ble etablert [år] og holder til i Ræge.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MARGRETHE REGE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REGE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Ulvsberget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4053 Ræge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65 42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JARE AS</a:t>
            </a:r>
          </a:p>
        </p:txBody>
      </p:sp>
    </p:spTree>
  </p:cSld>
  <p:clrMapOvr>
    <a:masterClrMapping xmlns:a="http://schemas.openxmlformats.org/drawingml/2006/main"/>
  </p:clrMapOvr>
</p:sld>
</file>