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ab75f80ffe4b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898c35eef6462c"/>
  </p:sldMasterIdLst>
  <p:sldIdLst>
    <p:sldId xmlns:r="http://schemas.openxmlformats.org/officeDocument/2006/relationships" id="256" r:id="Rc7855c6d9df54b13"/>
    <p:sldId xmlns:r="http://schemas.openxmlformats.org/officeDocument/2006/relationships" id="257" r:id="Rcea81739b0614b5f"/>
    <p:sldId xmlns:r="http://schemas.openxmlformats.org/officeDocument/2006/relationships" id="258" r:id="R2bca138cb7d942d4"/>
    <p:sldId xmlns:r="http://schemas.openxmlformats.org/officeDocument/2006/relationships" id="259" r:id="R8190b78ba5b0455a"/>
    <p:sldId xmlns:r="http://schemas.openxmlformats.org/officeDocument/2006/relationships" id="260" r:id="R861a80ed3b714882"/>
    <p:sldId xmlns:r="http://schemas.openxmlformats.org/officeDocument/2006/relationships" id="261" r:id="R5f53e6f84a804ca5"/>
    <p:sldId xmlns:r="http://schemas.openxmlformats.org/officeDocument/2006/relationships" id="262" r:id="R05daf57e259c45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898c35eef6462c" /><Relationship Type="http://schemas.openxmlformats.org/officeDocument/2006/relationships/slide" Target="/ppt/slides/slide1.xml" Id="Rc7855c6d9df54b13" /><Relationship Type="http://schemas.openxmlformats.org/officeDocument/2006/relationships/slide" Target="/ppt/slides/slide2.xml" Id="Rcea81739b0614b5f" /><Relationship Type="http://schemas.openxmlformats.org/officeDocument/2006/relationships/slide" Target="/ppt/slides/slide3.xml" Id="R2bca138cb7d942d4" /><Relationship Type="http://schemas.openxmlformats.org/officeDocument/2006/relationships/slide" Target="/ppt/slides/slide4.xml" Id="R8190b78ba5b0455a" /><Relationship Type="http://schemas.openxmlformats.org/officeDocument/2006/relationships/slide" Target="/ppt/slides/slide5.xml" Id="R861a80ed3b714882" /><Relationship Type="http://schemas.openxmlformats.org/officeDocument/2006/relationships/slide" Target="/ppt/slides/slide6.xml" Id="R5f53e6f84a804ca5" /><Relationship Type="http://schemas.openxmlformats.org/officeDocument/2006/relationships/slide" Target="/ppt/slides/slide7.xml" Id="R05daf57e259c45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61e8945bc40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3d877e6e547e8" /><Relationship Type="http://schemas.openxmlformats.org/officeDocument/2006/relationships/theme" Target="/ppt/slideMasters/theme/theme1.xml" Id="Rfa6590ead90f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a3d877e6e547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cb3acc3c84f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bd1cfa32b4e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640e20fcd48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30458167747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98188adec49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181389fac4e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0ef01c09b4b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KRISTIAL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4 196 116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HILDE DALSBØ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ROGER ANSGAR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