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814d0eb644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938af32d84bd6"/>
  </p:sldMasterIdLst>
  <p:sldIdLst>
    <p:sldId xmlns:r="http://schemas.openxmlformats.org/officeDocument/2006/relationships" id="256" r:id="R2de1d75047f94554"/>
    <p:sldId xmlns:r="http://schemas.openxmlformats.org/officeDocument/2006/relationships" id="257" r:id="R9fb6aafc54ff4b0e"/>
    <p:sldId xmlns:r="http://schemas.openxmlformats.org/officeDocument/2006/relationships" id="258" r:id="Rf7afbd134bce4d4f"/>
    <p:sldId xmlns:r="http://schemas.openxmlformats.org/officeDocument/2006/relationships" id="259" r:id="R2b4515e6debe436a"/>
    <p:sldId xmlns:r="http://schemas.openxmlformats.org/officeDocument/2006/relationships" id="260" r:id="R29b96fa149ae4503"/>
    <p:sldId xmlns:r="http://schemas.openxmlformats.org/officeDocument/2006/relationships" id="261" r:id="R22ed9ffc7c83428d"/>
    <p:sldId xmlns:r="http://schemas.openxmlformats.org/officeDocument/2006/relationships" id="262" r:id="Rb014fb460119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938af32d84bd6" /><Relationship Type="http://schemas.openxmlformats.org/officeDocument/2006/relationships/slide" Target="/ppt/slides/slide1.xml" Id="R2de1d75047f94554" /><Relationship Type="http://schemas.openxmlformats.org/officeDocument/2006/relationships/slide" Target="/ppt/slides/slide2.xml" Id="R9fb6aafc54ff4b0e" /><Relationship Type="http://schemas.openxmlformats.org/officeDocument/2006/relationships/slide" Target="/ppt/slides/slide3.xml" Id="Rf7afbd134bce4d4f" /><Relationship Type="http://schemas.openxmlformats.org/officeDocument/2006/relationships/slide" Target="/ppt/slides/slide4.xml" Id="R2b4515e6debe436a" /><Relationship Type="http://schemas.openxmlformats.org/officeDocument/2006/relationships/slide" Target="/ppt/slides/slide5.xml" Id="R29b96fa149ae4503" /><Relationship Type="http://schemas.openxmlformats.org/officeDocument/2006/relationships/slide" Target="/ppt/slides/slide6.xml" Id="R22ed9ffc7c83428d" /><Relationship Type="http://schemas.openxmlformats.org/officeDocument/2006/relationships/slide" Target="/ppt/slides/slide7.xml" Id="Rb014fb460119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f23e79451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426c0a9b24f2e" /><Relationship Type="http://schemas.openxmlformats.org/officeDocument/2006/relationships/theme" Target="/ppt/slideMasters/theme/theme1.xml" Id="Rbb08e9b89c05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426c0a9b2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dbab7d2e7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c686aa69e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9a9e6cbd1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47728e09942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d29822eb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7ba88fbb746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0655bd57c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KAO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1 586 152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1 130 213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19 285 198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22 645 515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ARNE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ARNE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989 050 834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