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45a069b3d446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2c9835747f49d9"/>
  </p:sldMasterIdLst>
  <p:sldIdLst>
    <p:sldId xmlns:r="http://schemas.openxmlformats.org/officeDocument/2006/relationships" id="256" r:id="R3e549dcb3bcd4eab"/>
    <p:sldId xmlns:r="http://schemas.openxmlformats.org/officeDocument/2006/relationships" id="257" r:id="Rd487ec47192943eb"/>
    <p:sldId xmlns:r="http://schemas.openxmlformats.org/officeDocument/2006/relationships" id="258" r:id="R0546ebd48b4f498b"/>
    <p:sldId xmlns:r="http://schemas.openxmlformats.org/officeDocument/2006/relationships" id="259" r:id="Rb130b9fb43c34f4f"/>
    <p:sldId xmlns:r="http://schemas.openxmlformats.org/officeDocument/2006/relationships" id="260" r:id="R7c309944d6c443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2c9835747f49d9" /><Relationship Type="http://schemas.openxmlformats.org/officeDocument/2006/relationships/slide" Target="/ppt/slides/slide1.xml" Id="R3e549dcb3bcd4eab" /><Relationship Type="http://schemas.openxmlformats.org/officeDocument/2006/relationships/slide" Target="/ppt/slides/slide2.xml" Id="Rd487ec47192943eb" /><Relationship Type="http://schemas.openxmlformats.org/officeDocument/2006/relationships/slide" Target="/ppt/slides/slide3.xml" Id="R0546ebd48b4f498b" /><Relationship Type="http://schemas.openxmlformats.org/officeDocument/2006/relationships/slide" Target="/ppt/slides/slide4.xml" Id="Rb130b9fb43c34f4f" /><Relationship Type="http://schemas.openxmlformats.org/officeDocument/2006/relationships/slide" Target="/ppt/slides/slide5.xml" Id="R7c309944d6c443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fcfaf0b42742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f40286897f4317" /><Relationship Type="http://schemas.openxmlformats.org/officeDocument/2006/relationships/theme" Target="/ppt/slideMasters/theme/theme1.xml" Id="Rd750718f9ef047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f40286897f43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73fc606b343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f40c63a9646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7f90d880db4b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e7687d67146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ebe9a06304b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NORDIC TOTAL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TOTAL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TOTAL ENTREPRENØR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TOTAL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TOTAL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TOTAL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989 049 992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TOTAL ENTREPRENØR AS</a:t>
            </a:r>
          </a:p>
        </p:txBody>
      </p:sp>
    </p:spTree>
  </p:cSld>
  <p:clrMapOvr>
    <a:masterClrMapping xmlns:a="http://schemas.openxmlformats.org/drawingml/2006/main"/>
  </p:clrMapOvr>
</p:sld>
</file>