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0f9a5459c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2fe22fad484d95"/>
  </p:sldMasterIdLst>
  <p:sldIdLst>
    <p:sldId xmlns:r="http://schemas.openxmlformats.org/officeDocument/2006/relationships" id="256" r:id="R67f24bf73e8a4441"/>
    <p:sldId xmlns:r="http://schemas.openxmlformats.org/officeDocument/2006/relationships" id="257" r:id="Rd845594eb213462f"/>
    <p:sldId xmlns:r="http://schemas.openxmlformats.org/officeDocument/2006/relationships" id="258" r:id="Re06b2f4e51d947c3"/>
    <p:sldId xmlns:r="http://schemas.openxmlformats.org/officeDocument/2006/relationships" id="259" r:id="R1a5f91ed06964177"/>
    <p:sldId xmlns:r="http://schemas.openxmlformats.org/officeDocument/2006/relationships" id="260" r:id="R10015a0af4f9468f"/>
    <p:sldId xmlns:r="http://schemas.openxmlformats.org/officeDocument/2006/relationships" id="261" r:id="Rb9e63ae4323e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fe22fad484d95" /><Relationship Type="http://schemas.openxmlformats.org/officeDocument/2006/relationships/slide" Target="/ppt/slides/slide1.xml" Id="R67f24bf73e8a4441" /><Relationship Type="http://schemas.openxmlformats.org/officeDocument/2006/relationships/slide" Target="/ppt/slides/slide2.xml" Id="Rd845594eb213462f" /><Relationship Type="http://schemas.openxmlformats.org/officeDocument/2006/relationships/slide" Target="/ppt/slides/slide3.xml" Id="Re06b2f4e51d947c3" /><Relationship Type="http://schemas.openxmlformats.org/officeDocument/2006/relationships/slide" Target="/ppt/slides/slide4.xml" Id="R1a5f91ed06964177" /><Relationship Type="http://schemas.openxmlformats.org/officeDocument/2006/relationships/slide" Target="/ppt/slides/slide5.xml" Id="R10015a0af4f9468f" /><Relationship Type="http://schemas.openxmlformats.org/officeDocument/2006/relationships/slide" Target="/ppt/slides/slide6.xml" Id="Rb9e63ae4323e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714a296fa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041af5a74ffa" /><Relationship Type="http://schemas.openxmlformats.org/officeDocument/2006/relationships/theme" Target="/ppt/slideMasters/theme/theme1.xml" Id="Re0ee47e460a7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9041af5a7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369934ec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3d2a29c73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784b27c3d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abbaf1f9c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1b874ebd8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0def0b79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