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7d0d912c1649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dadfc9775d4043"/>
  </p:sldMasterIdLst>
  <p:sldIdLst>
    <p:sldId xmlns:r="http://schemas.openxmlformats.org/officeDocument/2006/relationships" id="256" r:id="R8a338b00d31143b1"/>
    <p:sldId xmlns:r="http://schemas.openxmlformats.org/officeDocument/2006/relationships" id="257" r:id="R254078f3815548ec"/>
    <p:sldId xmlns:r="http://schemas.openxmlformats.org/officeDocument/2006/relationships" id="258" r:id="R15bed4a233d042e1"/>
    <p:sldId xmlns:r="http://schemas.openxmlformats.org/officeDocument/2006/relationships" id="259" r:id="Rcc7e32e7eeb644ff"/>
    <p:sldId xmlns:r="http://schemas.openxmlformats.org/officeDocument/2006/relationships" id="260" r:id="R9d785c512694490a"/>
    <p:sldId xmlns:r="http://schemas.openxmlformats.org/officeDocument/2006/relationships" id="261" r:id="Rd47304921eee46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dadfc9775d4043" /><Relationship Type="http://schemas.openxmlformats.org/officeDocument/2006/relationships/slide" Target="/ppt/slides/slide1.xml" Id="R8a338b00d31143b1" /><Relationship Type="http://schemas.openxmlformats.org/officeDocument/2006/relationships/slide" Target="/ppt/slides/slide2.xml" Id="R254078f3815548ec" /><Relationship Type="http://schemas.openxmlformats.org/officeDocument/2006/relationships/slide" Target="/ppt/slides/slide3.xml" Id="R15bed4a233d042e1" /><Relationship Type="http://schemas.openxmlformats.org/officeDocument/2006/relationships/slide" Target="/ppt/slides/slide4.xml" Id="Rcc7e32e7eeb644ff" /><Relationship Type="http://schemas.openxmlformats.org/officeDocument/2006/relationships/slide" Target="/ppt/slides/slide5.xml" Id="R9d785c512694490a" /><Relationship Type="http://schemas.openxmlformats.org/officeDocument/2006/relationships/slide" Target="/ppt/slides/slide6.xml" Id="Rd47304921eee46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bfc9090b6a4c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9c7d395adf45b2" /><Relationship Type="http://schemas.openxmlformats.org/officeDocument/2006/relationships/theme" Target="/ppt/slideMasters/theme/theme1.xml" Id="Rf7c24d6ae0ab4c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9c7d395adf45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df9e8fe73047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cc28ff281644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f7bccd24f448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6b4ee9bb4643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19b2505ad445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865022e7da47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KRISTIMA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KRISTIMA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−23 548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989 049 038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KRISTIMA AS</a:t>
            </a:r>
          </a:p>
        </p:txBody>
      </p:sp>
    </p:spTree>
  </p:cSld>
  <p:clrMapOvr>
    <a:masterClrMapping xmlns:a="http://schemas.openxmlformats.org/drawingml/2006/main"/>
  </p:clrMapOvr>
</p:sld>
</file>