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4fac0ba21e4a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3ba9d5a12f4f95"/>
  </p:sldMasterIdLst>
  <p:sldIdLst>
    <p:sldId xmlns:r="http://schemas.openxmlformats.org/officeDocument/2006/relationships" id="256" r:id="R07a1492032b64ff0"/>
    <p:sldId xmlns:r="http://schemas.openxmlformats.org/officeDocument/2006/relationships" id="257" r:id="R1e46018c1ea843e4"/>
    <p:sldId xmlns:r="http://schemas.openxmlformats.org/officeDocument/2006/relationships" id="258" r:id="Re7881c6548714617"/>
    <p:sldId xmlns:r="http://schemas.openxmlformats.org/officeDocument/2006/relationships" id="259" r:id="Rd2cb4656450e4333"/>
    <p:sldId xmlns:r="http://schemas.openxmlformats.org/officeDocument/2006/relationships" id="260" r:id="R97e65e9e371942ac"/>
    <p:sldId xmlns:r="http://schemas.openxmlformats.org/officeDocument/2006/relationships" id="261" r:id="Rbbadf264790e4bcf"/>
    <p:sldId xmlns:r="http://schemas.openxmlformats.org/officeDocument/2006/relationships" id="262" r:id="R19f0521f0c3b454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ba9d5a12f4f95" /><Relationship Type="http://schemas.openxmlformats.org/officeDocument/2006/relationships/slide" Target="/ppt/slides/slide1.xml" Id="R07a1492032b64ff0" /><Relationship Type="http://schemas.openxmlformats.org/officeDocument/2006/relationships/slide" Target="/ppt/slides/slide2.xml" Id="R1e46018c1ea843e4" /><Relationship Type="http://schemas.openxmlformats.org/officeDocument/2006/relationships/slide" Target="/ppt/slides/slide3.xml" Id="Re7881c6548714617" /><Relationship Type="http://schemas.openxmlformats.org/officeDocument/2006/relationships/slide" Target="/ppt/slides/slide4.xml" Id="Rd2cb4656450e4333" /><Relationship Type="http://schemas.openxmlformats.org/officeDocument/2006/relationships/slide" Target="/ppt/slides/slide5.xml" Id="R97e65e9e371942ac" /><Relationship Type="http://schemas.openxmlformats.org/officeDocument/2006/relationships/slide" Target="/ppt/slides/slide6.xml" Id="Rbbadf264790e4bcf" /><Relationship Type="http://schemas.openxmlformats.org/officeDocument/2006/relationships/slide" Target="/ppt/slides/slide7.xml" Id="R19f0521f0c3b454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e3715830194b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fa2f1b73e42fc" /><Relationship Type="http://schemas.openxmlformats.org/officeDocument/2006/relationships/theme" Target="/ppt/slideMasters/theme/theme1.xml" Id="Rfa1a9b04ea034e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bfa2f1b73e42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6d0870cd34d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54e32471f44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3cf867b2844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70cc6560c848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75d0a6eb041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afd132696e42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81ab1924a42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FS MESNA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 MESNA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FS MESNA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 MESNA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 MESNA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 MESNA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20 296 967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24 894 274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24 931 968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 MESNA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SVARSTAD FRODE MIKAL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 MESNA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Skårsetsaga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989 048 988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FS MESNA AS</a:t>
            </a:r>
          </a:p>
        </p:txBody>
      </p:sp>
    </p:spTree>
  </p:cSld>
  <p:clrMapOvr>
    <a:masterClrMapping xmlns:a="http://schemas.openxmlformats.org/drawingml/2006/main"/>
  </p:clrMapOvr>
</p:sld>
</file>