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465c85819f40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683779ba4f4e42"/>
  </p:sldMasterIdLst>
  <p:sldIdLst>
    <p:sldId xmlns:r="http://schemas.openxmlformats.org/officeDocument/2006/relationships" id="256" r:id="Rfcd68a319dc2446b"/>
    <p:sldId xmlns:r="http://schemas.openxmlformats.org/officeDocument/2006/relationships" id="257" r:id="R748088ff967941b1"/>
    <p:sldId xmlns:r="http://schemas.openxmlformats.org/officeDocument/2006/relationships" id="258" r:id="R05cbb4e35b8a4f22"/>
    <p:sldId xmlns:r="http://schemas.openxmlformats.org/officeDocument/2006/relationships" id="259" r:id="R60b10d87f33c4ac4"/>
    <p:sldId xmlns:r="http://schemas.openxmlformats.org/officeDocument/2006/relationships" id="260" r:id="R29fef11896ff4746"/>
    <p:sldId xmlns:r="http://schemas.openxmlformats.org/officeDocument/2006/relationships" id="261" r:id="R36ee8ba2226e4df8"/>
    <p:sldId xmlns:r="http://schemas.openxmlformats.org/officeDocument/2006/relationships" id="262" r:id="R1592c98a20914a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83779ba4f4e42" /><Relationship Type="http://schemas.openxmlformats.org/officeDocument/2006/relationships/slide" Target="/ppt/slides/slide1.xml" Id="Rfcd68a319dc2446b" /><Relationship Type="http://schemas.openxmlformats.org/officeDocument/2006/relationships/slide" Target="/ppt/slides/slide2.xml" Id="R748088ff967941b1" /><Relationship Type="http://schemas.openxmlformats.org/officeDocument/2006/relationships/slide" Target="/ppt/slides/slide3.xml" Id="R05cbb4e35b8a4f22" /><Relationship Type="http://schemas.openxmlformats.org/officeDocument/2006/relationships/slide" Target="/ppt/slides/slide4.xml" Id="R60b10d87f33c4ac4" /><Relationship Type="http://schemas.openxmlformats.org/officeDocument/2006/relationships/slide" Target="/ppt/slides/slide5.xml" Id="R29fef11896ff4746" /><Relationship Type="http://schemas.openxmlformats.org/officeDocument/2006/relationships/slide" Target="/ppt/slides/slide6.xml" Id="R36ee8ba2226e4df8" /><Relationship Type="http://schemas.openxmlformats.org/officeDocument/2006/relationships/slide" Target="/ppt/slides/slide7.xml" Id="R1592c98a20914a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57b9f12ca4b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068a9b44b4d6e" /><Relationship Type="http://schemas.openxmlformats.org/officeDocument/2006/relationships/theme" Target="/ppt/slideMasters/theme/theme1.xml" Id="Re553d8a37bd24e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e068a9b44b4d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acb1c002d4c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92295306147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f4df073b940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29aaff1c54e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14e4bc6c146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8ff1bd8854d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19ec2ac2a4e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 HOLDING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707 770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2 399 091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2 475 136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GUDBRANDSEN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Frislivegen 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989 048 775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HOLDING AS</a:t>
            </a:r>
          </a:p>
        </p:txBody>
      </p:sp>
    </p:spTree>
  </p:cSld>
  <p:clrMapOvr>
    <a:masterClrMapping xmlns:a="http://schemas.openxmlformats.org/drawingml/2006/main"/>
  </p:clrMapOvr>
</p:sld>
</file>