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057f123f1f49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fa96042e8e42be"/>
  </p:sldMasterIdLst>
  <p:sldIdLst>
    <p:sldId xmlns:r="http://schemas.openxmlformats.org/officeDocument/2006/relationships" id="256" r:id="Ra1041ef453b24e8f"/>
    <p:sldId xmlns:r="http://schemas.openxmlformats.org/officeDocument/2006/relationships" id="257" r:id="R13b61634e482441a"/>
    <p:sldId xmlns:r="http://schemas.openxmlformats.org/officeDocument/2006/relationships" id="258" r:id="R9997733d0a3c493e"/>
    <p:sldId xmlns:r="http://schemas.openxmlformats.org/officeDocument/2006/relationships" id="259" r:id="R744c75a2c4d8448d"/>
    <p:sldId xmlns:r="http://schemas.openxmlformats.org/officeDocument/2006/relationships" id="260" r:id="Rcf7212bbd0b74782"/>
    <p:sldId xmlns:r="http://schemas.openxmlformats.org/officeDocument/2006/relationships" id="261" r:id="R33c378217f544725"/>
    <p:sldId xmlns:r="http://schemas.openxmlformats.org/officeDocument/2006/relationships" id="262" r:id="R4fa04ce6619643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fa96042e8e42be" /><Relationship Type="http://schemas.openxmlformats.org/officeDocument/2006/relationships/slide" Target="/ppt/slides/slide1.xml" Id="Ra1041ef453b24e8f" /><Relationship Type="http://schemas.openxmlformats.org/officeDocument/2006/relationships/slide" Target="/ppt/slides/slide2.xml" Id="R13b61634e482441a" /><Relationship Type="http://schemas.openxmlformats.org/officeDocument/2006/relationships/slide" Target="/ppt/slides/slide3.xml" Id="R9997733d0a3c493e" /><Relationship Type="http://schemas.openxmlformats.org/officeDocument/2006/relationships/slide" Target="/ppt/slides/slide4.xml" Id="R744c75a2c4d8448d" /><Relationship Type="http://schemas.openxmlformats.org/officeDocument/2006/relationships/slide" Target="/ppt/slides/slide5.xml" Id="Rcf7212bbd0b74782" /><Relationship Type="http://schemas.openxmlformats.org/officeDocument/2006/relationships/slide" Target="/ppt/slides/slide6.xml" Id="R33c378217f544725" /><Relationship Type="http://schemas.openxmlformats.org/officeDocument/2006/relationships/slide" Target="/ppt/slides/slide7.xml" Id="R4fa04ce6619643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61d5d0b6304c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28e783c20840ee" /><Relationship Type="http://schemas.openxmlformats.org/officeDocument/2006/relationships/theme" Target="/ppt/slideMasters/theme/theme1.xml" Id="R2836b8dc3c0b4b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28e783c20840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46283bae9649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9ca8c0034049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934f2c74f148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7070a91c5743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9580def4a2409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899fb5182b491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e1711e5a1e46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TANNLEGE OLE JOHAN HJORTDAL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OLE JOHAN HJORTDAL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TANNLEGE OLE JOHAN HJORTDAL AS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OLE JOHAN HJORTDAL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OLE JOHAN HJORTDAL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OLE JOHAN HJORTDAL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7 997 508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3 464 585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2 621 636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524 637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5 820 128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OLE JOHAN HJORTDAL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HJORTDAL OLE JOHAN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OLE JOHAN HJORTDAL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2609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25 06 92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989 048 449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OLE JOHAN HJORTDAL AS</a:t>
            </a:r>
          </a:p>
        </p:txBody>
      </p:sp>
    </p:spTree>
  </p:cSld>
  <p:clrMapOvr>
    <a:masterClrMapping xmlns:a="http://schemas.openxmlformats.org/drawingml/2006/main"/>
  </p:clrMapOvr>
</p:sld>
</file>