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1770a9800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4a6194e2f4e61"/>
  </p:sldMasterIdLst>
  <p:sldIdLst>
    <p:sldId xmlns:r="http://schemas.openxmlformats.org/officeDocument/2006/relationships" id="256" r:id="R0d2f1d53c5904022"/>
    <p:sldId xmlns:r="http://schemas.openxmlformats.org/officeDocument/2006/relationships" id="257" r:id="Reef54f6bb4f44c8f"/>
    <p:sldId xmlns:r="http://schemas.openxmlformats.org/officeDocument/2006/relationships" id="258" r:id="R616810744cd545c5"/>
    <p:sldId xmlns:r="http://schemas.openxmlformats.org/officeDocument/2006/relationships" id="259" r:id="R2213761ac75046c3"/>
    <p:sldId xmlns:r="http://schemas.openxmlformats.org/officeDocument/2006/relationships" id="260" r:id="R74636409d76847d6"/>
    <p:sldId xmlns:r="http://schemas.openxmlformats.org/officeDocument/2006/relationships" id="261" r:id="Rab799223eba046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4a6194e2f4e61" /><Relationship Type="http://schemas.openxmlformats.org/officeDocument/2006/relationships/slide" Target="/ppt/slides/slide1.xml" Id="R0d2f1d53c5904022" /><Relationship Type="http://schemas.openxmlformats.org/officeDocument/2006/relationships/slide" Target="/ppt/slides/slide2.xml" Id="Reef54f6bb4f44c8f" /><Relationship Type="http://schemas.openxmlformats.org/officeDocument/2006/relationships/slide" Target="/ppt/slides/slide3.xml" Id="R616810744cd545c5" /><Relationship Type="http://schemas.openxmlformats.org/officeDocument/2006/relationships/slide" Target="/ppt/slides/slide4.xml" Id="R2213761ac75046c3" /><Relationship Type="http://schemas.openxmlformats.org/officeDocument/2006/relationships/slide" Target="/ppt/slides/slide5.xml" Id="R74636409d76847d6" /><Relationship Type="http://schemas.openxmlformats.org/officeDocument/2006/relationships/slide" Target="/ppt/slides/slide6.xml" Id="Rab799223eba046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87ad4395b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1a2d3688c4326" /><Relationship Type="http://schemas.openxmlformats.org/officeDocument/2006/relationships/theme" Target="/ppt/slideMasters/theme/theme1.xml" Id="Rfd2724b12c5c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f1a2d3688c43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990737dad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326f8d681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b11d3bd2a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42bda1e024d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757bb47e240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c996eaec8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TAVA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15 015 773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15 908 941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52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