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e4c60700444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6729f48df14385"/>
  </p:sldMasterIdLst>
  <p:sldIdLst>
    <p:sldId xmlns:r="http://schemas.openxmlformats.org/officeDocument/2006/relationships" id="256" r:id="Re4d07e1302674045"/>
    <p:sldId xmlns:r="http://schemas.openxmlformats.org/officeDocument/2006/relationships" id="257" r:id="Rb69a217295074278"/>
    <p:sldId xmlns:r="http://schemas.openxmlformats.org/officeDocument/2006/relationships" id="258" r:id="R5a3b37dc93364c8e"/>
    <p:sldId xmlns:r="http://schemas.openxmlformats.org/officeDocument/2006/relationships" id="259" r:id="R2ab0522cfe0e4f2c"/>
    <p:sldId xmlns:r="http://schemas.openxmlformats.org/officeDocument/2006/relationships" id="260" r:id="Re7639422535a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729f48df14385" /><Relationship Type="http://schemas.openxmlformats.org/officeDocument/2006/relationships/slide" Target="/ppt/slides/slide1.xml" Id="Re4d07e1302674045" /><Relationship Type="http://schemas.openxmlformats.org/officeDocument/2006/relationships/slide" Target="/ppt/slides/slide2.xml" Id="Rb69a217295074278" /><Relationship Type="http://schemas.openxmlformats.org/officeDocument/2006/relationships/slide" Target="/ppt/slides/slide3.xml" Id="R5a3b37dc93364c8e" /><Relationship Type="http://schemas.openxmlformats.org/officeDocument/2006/relationships/slide" Target="/ppt/slides/slide4.xml" Id="R2ab0522cfe0e4f2c" /><Relationship Type="http://schemas.openxmlformats.org/officeDocument/2006/relationships/slide" Target="/ppt/slides/slide5.xml" Id="Re7639422535a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98d35adaa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df7559801454d" /><Relationship Type="http://schemas.openxmlformats.org/officeDocument/2006/relationships/theme" Target="/ppt/slideMasters/theme/theme1.xml" Id="R536fc30d05b3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df7559801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5b79b763042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c497615f7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9b6a48fdd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9afc745a3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16269b8bf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AUTOGREEN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AUTOGREEN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AUTOGREEN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989 044 028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AUTOGREEN AS</a:t>
            </a:r>
          </a:p>
        </p:txBody>
      </p:sp>
    </p:spTree>
  </p:cSld>
  <p:clrMapOvr>
    <a:masterClrMapping xmlns:a="http://schemas.openxmlformats.org/drawingml/2006/main"/>
  </p:clrMapOvr>
</p:sld>
</file>