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563692ac2344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831eedd76441d"/>
  </p:sldMasterIdLst>
  <p:sldIdLst>
    <p:sldId xmlns:r="http://schemas.openxmlformats.org/officeDocument/2006/relationships" id="256" r:id="Reef1be007b42427b"/>
    <p:sldId xmlns:r="http://schemas.openxmlformats.org/officeDocument/2006/relationships" id="257" r:id="Re363be0583374a44"/>
    <p:sldId xmlns:r="http://schemas.openxmlformats.org/officeDocument/2006/relationships" id="258" r:id="R30eb786404ba4ad0"/>
    <p:sldId xmlns:r="http://schemas.openxmlformats.org/officeDocument/2006/relationships" id="259" r:id="Rab6defee478c45ff"/>
    <p:sldId xmlns:r="http://schemas.openxmlformats.org/officeDocument/2006/relationships" id="260" r:id="R0adb93930e3d4d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831eedd76441d" /><Relationship Type="http://schemas.openxmlformats.org/officeDocument/2006/relationships/slide" Target="/ppt/slides/slide1.xml" Id="Reef1be007b42427b" /><Relationship Type="http://schemas.openxmlformats.org/officeDocument/2006/relationships/slide" Target="/ppt/slides/slide2.xml" Id="Re363be0583374a44" /><Relationship Type="http://schemas.openxmlformats.org/officeDocument/2006/relationships/slide" Target="/ppt/slides/slide3.xml" Id="R30eb786404ba4ad0" /><Relationship Type="http://schemas.openxmlformats.org/officeDocument/2006/relationships/slide" Target="/ppt/slides/slide4.xml" Id="Rab6defee478c45ff" /><Relationship Type="http://schemas.openxmlformats.org/officeDocument/2006/relationships/slide" Target="/ppt/slides/slide5.xml" Id="R0adb93930e3d4d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29bbb0f44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4272ca1de4760" /><Relationship Type="http://schemas.openxmlformats.org/officeDocument/2006/relationships/theme" Target="/ppt/slideMasters/theme/theme1.xml" Id="R53c6b5d2a6604a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4272ca1de47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07c2c2f2b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26b5dfe3a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8173d1737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14aef663c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1022550e245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ROBBEMA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ROBBEMA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ROBBEMA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ROBBEMA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ROBBEMA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ROBBEMA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ROBBEMA AS</a:t>
            </a:r>
          </a:p>
        </p:txBody>
      </p:sp>
    </p:spTree>
  </p:cSld>
  <p:clrMapOvr>
    <a:masterClrMapping xmlns:a="http://schemas.openxmlformats.org/drawingml/2006/main"/>
  </p:clrMapOvr>
</p:sld>
</file>