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e6b3d6be5464b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0b1f955ec1f4dff"/>
  </p:sldMasterIdLst>
  <p:sldIdLst>
    <p:sldId xmlns:r="http://schemas.openxmlformats.org/officeDocument/2006/relationships" id="256" r:id="R6e79d3135f304a0b"/>
    <p:sldId xmlns:r="http://schemas.openxmlformats.org/officeDocument/2006/relationships" id="257" r:id="R9e22073b28af4894"/>
    <p:sldId xmlns:r="http://schemas.openxmlformats.org/officeDocument/2006/relationships" id="258" r:id="R8da19993dc744fc3"/>
    <p:sldId xmlns:r="http://schemas.openxmlformats.org/officeDocument/2006/relationships" id="259" r:id="R59233be901ce4300"/>
    <p:sldId xmlns:r="http://schemas.openxmlformats.org/officeDocument/2006/relationships" id="260" r:id="R61ec9369d3a64ed1"/>
    <p:sldId xmlns:r="http://schemas.openxmlformats.org/officeDocument/2006/relationships" id="261" r:id="R7376d66c0d6741c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b1f955ec1f4dff" /><Relationship Type="http://schemas.openxmlformats.org/officeDocument/2006/relationships/slide" Target="/ppt/slides/slide1.xml" Id="R6e79d3135f304a0b" /><Relationship Type="http://schemas.openxmlformats.org/officeDocument/2006/relationships/slide" Target="/ppt/slides/slide2.xml" Id="R9e22073b28af4894" /><Relationship Type="http://schemas.openxmlformats.org/officeDocument/2006/relationships/slide" Target="/ppt/slides/slide3.xml" Id="R8da19993dc744fc3" /><Relationship Type="http://schemas.openxmlformats.org/officeDocument/2006/relationships/slide" Target="/ppt/slides/slide4.xml" Id="R59233be901ce4300" /><Relationship Type="http://schemas.openxmlformats.org/officeDocument/2006/relationships/slide" Target="/ppt/slides/slide5.xml" Id="R61ec9369d3a64ed1" /><Relationship Type="http://schemas.openxmlformats.org/officeDocument/2006/relationships/slide" Target="/ppt/slides/slide6.xml" Id="R7376d66c0d6741c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5ded5eb86646e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f137ce5f324df2" /><Relationship Type="http://schemas.openxmlformats.org/officeDocument/2006/relationships/theme" Target="/ppt/slideMasters/theme/theme1.xml" Id="Rbf5e4469d2754f5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f137ce5f324df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d6a3564ad947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92d4e1f657493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b6bb29433b44c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3b8451a4ec484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7356ba42004b3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08ddcaf42c430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HGK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HGK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−24 084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−26 716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177 081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190 206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989 043 404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HGK EIENDOM AS</a:t>
            </a:r>
          </a:p>
        </p:txBody>
      </p:sp>
    </p:spTree>
  </p:cSld>
  <p:clrMapOvr>
    <a:masterClrMapping xmlns:a="http://schemas.openxmlformats.org/drawingml/2006/main"/>
  </p:clrMapOvr>
</p:sld>
</file>