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d9fbc2a12f48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b36d690b344c6f"/>
  </p:sldMasterIdLst>
  <p:sldIdLst>
    <p:sldId xmlns:r="http://schemas.openxmlformats.org/officeDocument/2006/relationships" id="256" r:id="R53ef1cc1e270428a"/>
    <p:sldId xmlns:r="http://schemas.openxmlformats.org/officeDocument/2006/relationships" id="257" r:id="R6632440debe04a01"/>
    <p:sldId xmlns:r="http://schemas.openxmlformats.org/officeDocument/2006/relationships" id="258" r:id="Rf0afd5d244e44f8b"/>
    <p:sldId xmlns:r="http://schemas.openxmlformats.org/officeDocument/2006/relationships" id="259" r:id="R4bc589bd090c4db8"/>
    <p:sldId xmlns:r="http://schemas.openxmlformats.org/officeDocument/2006/relationships" id="260" r:id="R6dd24ddffcb84089"/>
    <p:sldId xmlns:r="http://schemas.openxmlformats.org/officeDocument/2006/relationships" id="261" r:id="R78068bc7da2e4f5d"/>
    <p:sldId xmlns:r="http://schemas.openxmlformats.org/officeDocument/2006/relationships" id="262" r:id="Re58c559702b24f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36d690b344c6f" /><Relationship Type="http://schemas.openxmlformats.org/officeDocument/2006/relationships/slide" Target="/ppt/slides/slide1.xml" Id="R53ef1cc1e270428a" /><Relationship Type="http://schemas.openxmlformats.org/officeDocument/2006/relationships/slide" Target="/ppt/slides/slide2.xml" Id="R6632440debe04a01" /><Relationship Type="http://schemas.openxmlformats.org/officeDocument/2006/relationships/slide" Target="/ppt/slides/slide3.xml" Id="Rf0afd5d244e44f8b" /><Relationship Type="http://schemas.openxmlformats.org/officeDocument/2006/relationships/slide" Target="/ppt/slides/slide4.xml" Id="R4bc589bd090c4db8" /><Relationship Type="http://schemas.openxmlformats.org/officeDocument/2006/relationships/slide" Target="/ppt/slides/slide5.xml" Id="R6dd24ddffcb84089" /><Relationship Type="http://schemas.openxmlformats.org/officeDocument/2006/relationships/slide" Target="/ppt/slides/slide6.xml" Id="R78068bc7da2e4f5d" /><Relationship Type="http://schemas.openxmlformats.org/officeDocument/2006/relationships/slide" Target="/ppt/slides/slide7.xml" Id="Re58c559702b24f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fdef66deb48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b2cdb18c54b6b" /><Relationship Type="http://schemas.openxmlformats.org/officeDocument/2006/relationships/theme" Target="/ppt/slideMasters/theme/theme1.xml" Id="R46815580feeb43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b2cdb18c54b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4913aeb58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01f0af1f442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b6dfa2e0842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1c1a0bc0e4a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d1dd7b0b5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a3d4d58b14a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d1d1594c54b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25 983 743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GEIR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Finnhaugveien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43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gom@link-signatur.no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