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dc332469cd4e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305d45ca65455d"/>
  </p:sldMasterIdLst>
  <p:sldIdLst>
    <p:sldId xmlns:r="http://schemas.openxmlformats.org/officeDocument/2006/relationships" id="256" r:id="Rcd2fa4df714d457e"/>
    <p:sldId xmlns:r="http://schemas.openxmlformats.org/officeDocument/2006/relationships" id="257" r:id="Rbeb3c4093bde49cf"/>
    <p:sldId xmlns:r="http://schemas.openxmlformats.org/officeDocument/2006/relationships" id="258" r:id="Rc9cae59d7a264c28"/>
    <p:sldId xmlns:r="http://schemas.openxmlformats.org/officeDocument/2006/relationships" id="259" r:id="R242b10ee7a824637"/>
    <p:sldId xmlns:r="http://schemas.openxmlformats.org/officeDocument/2006/relationships" id="260" r:id="Rba7930dd70dd48c8"/>
    <p:sldId xmlns:r="http://schemas.openxmlformats.org/officeDocument/2006/relationships" id="261" r:id="R5ed103f2581e42b5"/>
    <p:sldId xmlns:r="http://schemas.openxmlformats.org/officeDocument/2006/relationships" id="262" r:id="R3c365683c09048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305d45ca65455d" /><Relationship Type="http://schemas.openxmlformats.org/officeDocument/2006/relationships/slide" Target="/ppt/slides/slide1.xml" Id="Rcd2fa4df714d457e" /><Relationship Type="http://schemas.openxmlformats.org/officeDocument/2006/relationships/slide" Target="/ppt/slides/slide2.xml" Id="Rbeb3c4093bde49cf" /><Relationship Type="http://schemas.openxmlformats.org/officeDocument/2006/relationships/slide" Target="/ppt/slides/slide3.xml" Id="Rc9cae59d7a264c28" /><Relationship Type="http://schemas.openxmlformats.org/officeDocument/2006/relationships/slide" Target="/ppt/slides/slide4.xml" Id="R242b10ee7a824637" /><Relationship Type="http://schemas.openxmlformats.org/officeDocument/2006/relationships/slide" Target="/ppt/slides/slide5.xml" Id="Rba7930dd70dd48c8" /><Relationship Type="http://schemas.openxmlformats.org/officeDocument/2006/relationships/slide" Target="/ppt/slides/slide6.xml" Id="R5ed103f2581e42b5" /><Relationship Type="http://schemas.openxmlformats.org/officeDocument/2006/relationships/slide" Target="/ppt/slides/slide7.xml" Id="R3c365683c09048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5781f267214c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da7e38a574f04" /><Relationship Type="http://schemas.openxmlformats.org/officeDocument/2006/relationships/theme" Target="/ppt/slideMasters/theme/theme1.xml" Id="R6de32d8b01d749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2da7e38a574f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e9d6b5d244d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5c2d9157c4f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45aa5647a4c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5bae09e5844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101a74c994a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fb9fa33f841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6baa5b35945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CITADELLA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CITADELLA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6 991 177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12 785 721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12 842 432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KJØLSTAD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ELDBJØRG LØKEN KJØLSTAD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Nordstrandveien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989 042 408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CITADELLA AS</a:t>
            </a:r>
          </a:p>
        </p:txBody>
      </p:sp>
    </p:spTree>
  </p:cSld>
  <p:clrMapOvr>
    <a:masterClrMapping xmlns:a="http://schemas.openxmlformats.org/drawingml/2006/main"/>
  </p:clrMapOvr>
</p:sld>
</file>