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e37690992149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b0a5eae614491a"/>
  </p:sldMasterIdLst>
  <p:sldIdLst>
    <p:sldId xmlns:r="http://schemas.openxmlformats.org/officeDocument/2006/relationships" id="256" r:id="Rcd5d055e2a614687"/>
    <p:sldId xmlns:r="http://schemas.openxmlformats.org/officeDocument/2006/relationships" id="257" r:id="Rfb67a6396d3d44d0"/>
    <p:sldId xmlns:r="http://schemas.openxmlformats.org/officeDocument/2006/relationships" id="258" r:id="R23ed95b1ea644b05"/>
    <p:sldId xmlns:r="http://schemas.openxmlformats.org/officeDocument/2006/relationships" id="259" r:id="R45798cd712da4fad"/>
    <p:sldId xmlns:r="http://schemas.openxmlformats.org/officeDocument/2006/relationships" id="260" r:id="R3341dae4af1b4d5f"/>
    <p:sldId xmlns:r="http://schemas.openxmlformats.org/officeDocument/2006/relationships" id="261" r:id="R2435f8d0c0434e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b0a5eae614491a" /><Relationship Type="http://schemas.openxmlformats.org/officeDocument/2006/relationships/slide" Target="/ppt/slides/slide1.xml" Id="Rcd5d055e2a614687" /><Relationship Type="http://schemas.openxmlformats.org/officeDocument/2006/relationships/slide" Target="/ppt/slides/slide2.xml" Id="Rfb67a6396d3d44d0" /><Relationship Type="http://schemas.openxmlformats.org/officeDocument/2006/relationships/slide" Target="/ppt/slides/slide3.xml" Id="R23ed95b1ea644b05" /><Relationship Type="http://schemas.openxmlformats.org/officeDocument/2006/relationships/slide" Target="/ppt/slides/slide4.xml" Id="R45798cd712da4fad" /><Relationship Type="http://schemas.openxmlformats.org/officeDocument/2006/relationships/slide" Target="/ppt/slides/slide5.xml" Id="R3341dae4af1b4d5f" /><Relationship Type="http://schemas.openxmlformats.org/officeDocument/2006/relationships/slide" Target="/ppt/slides/slide6.xml" Id="R2435f8d0c0434e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06464eeb943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a0f3720ab40a8" /><Relationship Type="http://schemas.openxmlformats.org/officeDocument/2006/relationships/theme" Target="/ppt/slideMasters/theme/theme1.xml" Id="R9bb8ac5dfd7542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fa0f3720ab40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4e2d4592146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af91f17854d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e85de5db24a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941802a004a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62e20e45d43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5d459e46c40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NLI ELEKTROSYSTEMER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ELEKTROSYSTEMER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NLI ELEKTROSYSTEMER AS ble etablert [år] og holder til i Vear.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ELEKTROSYSTEMER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ELEKTROSYSTEMER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ELEKTROSYSTEMER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NLI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ELEKTROSYSTEMER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Bjellandveien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3172 Vear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989 042 335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ELEKTROSYSTEMER AS</a:t>
            </a:r>
          </a:p>
        </p:txBody>
      </p:sp>
    </p:spTree>
  </p:cSld>
  <p:clrMapOvr>
    <a:masterClrMapping xmlns:a="http://schemas.openxmlformats.org/drawingml/2006/main"/>
  </p:clrMapOvr>
</p:sld>
</file>