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864c6b972a43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c5915bdb6d4436"/>
  </p:sldMasterIdLst>
  <p:sldIdLst>
    <p:sldId xmlns:r="http://schemas.openxmlformats.org/officeDocument/2006/relationships" id="256" r:id="R4f1797f3e4ed4500"/>
    <p:sldId xmlns:r="http://schemas.openxmlformats.org/officeDocument/2006/relationships" id="257" r:id="R24c7e21f795e444c"/>
    <p:sldId xmlns:r="http://schemas.openxmlformats.org/officeDocument/2006/relationships" id="258" r:id="R90ea682810904dc9"/>
    <p:sldId xmlns:r="http://schemas.openxmlformats.org/officeDocument/2006/relationships" id="259" r:id="R13a97d08b6a24241"/>
    <p:sldId xmlns:r="http://schemas.openxmlformats.org/officeDocument/2006/relationships" id="260" r:id="R5f55e3adf6ca43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5915bdb6d4436" /><Relationship Type="http://schemas.openxmlformats.org/officeDocument/2006/relationships/slide" Target="/ppt/slides/slide1.xml" Id="R4f1797f3e4ed4500" /><Relationship Type="http://schemas.openxmlformats.org/officeDocument/2006/relationships/slide" Target="/ppt/slides/slide2.xml" Id="R24c7e21f795e444c" /><Relationship Type="http://schemas.openxmlformats.org/officeDocument/2006/relationships/slide" Target="/ppt/slides/slide3.xml" Id="R90ea682810904dc9" /><Relationship Type="http://schemas.openxmlformats.org/officeDocument/2006/relationships/slide" Target="/ppt/slides/slide4.xml" Id="R13a97d08b6a24241" /><Relationship Type="http://schemas.openxmlformats.org/officeDocument/2006/relationships/slide" Target="/ppt/slides/slide5.xml" Id="R5f55e3adf6ca43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f165d73574a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5edbd40154526" /><Relationship Type="http://schemas.openxmlformats.org/officeDocument/2006/relationships/theme" Target="/ppt/slideMasters/theme/theme1.xml" Id="R4bf141c04eb346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65edbd401545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f1baab4c746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518836dff47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aa14bcbba4f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d8fd61843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09659ba24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LIFJELL PANORAMA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LIFJELL PANORAMA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989 041 673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PANORAMA AS</a:t>
            </a:r>
          </a:p>
        </p:txBody>
      </p:sp>
    </p:spTree>
  </p:cSld>
  <p:clrMapOvr>
    <a:masterClrMapping xmlns:a="http://schemas.openxmlformats.org/drawingml/2006/main"/>
  </p:clrMapOvr>
</p:sld>
</file>