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6ca16cf27c44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bda0d5466e4411"/>
  </p:sldMasterIdLst>
  <p:sldIdLst>
    <p:sldId xmlns:r="http://schemas.openxmlformats.org/officeDocument/2006/relationships" id="256" r:id="R8eab5a6fc74e453b"/>
    <p:sldId xmlns:r="http://schemas.openxmlformats.org/officeDocument/2006/relationships" id="257" r:id="R94231f1a373d41ed"/>
    <p:sldId xmlns:r="http://schemas.openxmlformats.org/officeDocument/2006/relationships" id="258" r:id="Rad3c083b74db47d8"/>
    <p:sldId xmlns:r="http://schemas.openxmlformats.org/officeDocument/2006/relationships" id="259" r:id="R82508e095d4c4e88"/>
    <p:sldId xmlns:r="http://schemas.openxmlformats.org/officeDocument/2006/relationships" id="260" r:id="R6d52785275764fcf"/>
    <p:sldId xmlns:r="http://schemas.openxmlformats.org/officeDocument/2006/relationships" id="261" r:id="R3f21d3ed5e3742c7"/>
    <p:sldId xmlns:r="http://schemas.openxmlformats.org/officeDocument/2006/relationships" id="262" r:id="R7b8473e1dd0e4e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bda0d5466e4411" /><Relationship Type="http://schemas.openxmlformats.org/officeDocument/2006/relationships/slide" Target="/ppt/slides/slide1.xml" Id="R8eab5a6fc74e453b" /><Relationship Type="http://schemas.openxmlformats.org/officeDocument/2006/relationships/slide" Target="/ppt/slides/slide2.xml" Id="R94231f1a373d41ed" /><Relationship Type="http://schemas.openxmlformats.org/officeDocument/2006/relationships/slide" Target="/ppt/slides/slide3.xml" Id="Rad3c083b74db47d8" /><Relationship Type="http://schemas.openxmlformats.org/officeDocument/2006/relationships/slide" Target="/ppt/slides/slide4.xml" Id="R82508e095d4c4e88" /><Relationship Type="http://schemas.openxmlformats.org/officeDocument/2006/relationships/slide" Target="/ppt/slides/slide5.xml" Id="R6d52785275764fcf" /><Relationship Type="http://schemas.openxmlformats.org/officeDocument/2006/relationships/slide" Target="/ppt/slides/slide6.xml" Id="R3f21d3ed5e3742c7" /><Relationship Type="http://schemas.openxmlformats.org/officeDocument/2006/relationships/slide" Target="/ppt/slides/slide7.xml" Id="R7b8473e1dd0e4e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8e7632fbf46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bec3803bf42f5" /><Relationship Type="http://schemas.openxmlformats.org/officeDocument/2006/relationships/theme" Target="/ppt/slideMasters/theme/theme1.xml" Id="Rc12ff7164b6b45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cbec3803bf42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d06c45f754c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8ca79bc8d49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c7424ba3e43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cd1e56d564d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87afc608346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f5bdbe6214e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3c16b52da4b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TAKSTFIRMA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TAKSTFIRMA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TAKSTFIRMA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TAKSTFIRMA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TAKSTFIRMA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TAKSTFIRMA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2 507 414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145 249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113 172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−207 591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348 349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TAKSTFIRMA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BROVOLL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TAKSTFIRMA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Måsan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989 041 592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TAKSTFIRMA AS</a:t>
            </a:r>
          </a:p>
        </p:txBody>
      </p:sp>
    </p:spTree>
  </p:cSld>
  <p:clrMapOvr>
    <a:masterClrMapping xmlns:a="http://schemas.openxmlformats.org/drawingml/2006/main"/>
  </p:clrMapOvr>
</p:sld>
</file>