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8db4aa9be46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9ddd72e144257"/>
  </p:sldMasterIdLst>
  <p:sldIdLst>
    <p:sldId xmlns:r="http://schemas.openxmlformats.org/officeDocument/2006/relationships" id="256" r:id="R5e9adbdf6b3b4340"/>
    <p:sldId xmlns:r="http://schemas.openxmlformats.org/officeDocument/2006/relationships" id="257" r:id="R5e9996b531a347b9"/>
    <p:sldId xmlns:r="http://schemas.openxmlformats.org/officeDocument/2006/relationships" id="258" r:id="R36c57119f44b40ad"/>
    <p:sldId xmlns:r="http://schemas.openxmlformats.org/officeDocument/2006/relationships" id="259" r:id="R0e971a85b2af4362"/>
    <p:sldId xmlns:r="http://schemas.openxmlformats.org/officeDocument/2006/relationships" id="260" r:id="Raa83a9db3f4140b9"/>
    <p:sldId xmlns:r="http://schemas.openxmlformats.org/officeDocument/2006/relationships" id="261" r:id="R7a6df957731e4a6e"/>
    <p:sldId xmlns:r="http://schemas.openxmlformats.org/officeDocument/2006/relationships" id="262" r:id="R624c446302b6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9ddd72e144257" /><Relationship Type="http://schemas.openxmlformats.org/officeDocument/2006/relationships/slide" Target="/ppt/slides/slide1.xml" Id="R5e9adbdf6b3b4340" /><Relationship Type="http://schemas.openxmlformats.org/officeDocument/2006/relationships/slide" Target="/ppt/slides/slide2.xml" Id="R5e9996b531a347b9" /><Relationship Type="http://schemas.openxmlformats.org/officeDocument/2006/relationships/slide" Target="/ppt/slides/slide3.xml" Id="R36c57119f44b40ad" /><Relationship Type="http://schemas.openxmlformats.org/officeDocument/2006/relationships/slide" Target="/ppt/slides/slide4.xml" Id="R0e971a85b2af4362" /><Relationship Type="http://schemas.openxmlformats.org/officeDocument/2006/relationships/slide" Target="/ppt/slides/slide5.xml" Id="Raa83a9db3f4140b9" /><Relationship Type="http://schemas.openxmlformats.org/officeDocument/2006/relationships/slide" Target="/ppt/slides/slide6.xml" Id="R7a6df957731e4a6e" /><Relationship Type="http://schemas.openxmlformats.org/officeDocument/2006/relationships/slide" Target="/ppt/slides/slide7.xml" Id="R624c446302b6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2f88aa4a6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5c9fe3391410e" /><Relationship Type="http://schemas.openxmlformats.org/officeDocument/2006/relationships/theme" Target="/ppt/slideMasters/theme/theme1.xml" Id="Rb930e4b6742d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5c9fe3391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84968ae42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d266bf0b1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6039c455d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c85a3a48040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652f06454f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4072f307e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d8958e144b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GRØNDAL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7 086 738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14 486 277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GRØNDAL STEIN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Sundlandveien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989 040 650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 INVEST AS</a:t>
            </a:r>
          </a:p>
        </p:txBody>
      </p:sp>
    </p:spTree>
  </p:cSld>
  <p:clrMapOvr>
    <a:masterClrMapping xmlns:a="http://schemas.openxmlformats.org/drawingml/2006/main"/>
  </p:clrMapOvr>
</p:sld>
</file>