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bb0dff17ed48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a7713bc4824217"/>
  </p:sldMasterIdLst>
  <p:sldIdLst>
    <p:sldId xmlns:r="http://schemas.openxmlformats.org/officeDocument/2006/relationships" id="256" r:id="R583b506a334f46ee"/>
    <p:sldId xmlns:r="http://schemas.openxmlformats.org/officeDocument/2006/relationships" id="257" r:id="R87d266b464124588"/>
    <p:sldId xmlns:r="http://schemas.openxmlformats.org/officeDocument/2006/relationships" id="258" r:id="Rf3985e94aec64ec2"/>
    <p:sldId xmlns:r="http://schemas.openxmlformats.org/officeDocument/2006/relationships" id="259" r:id="R10463e797c2948f8"/>
    <p:sldId xmlns:r="http://schemas.openxmlformats.org/officeDocument/2006/relationships" id="260" r:id="R1d19ca69993d4fa9"/>
    <p:sldId xmlns:r="http://schemas.openxmlformats.org/officeDocument/2006/relationships" id="261" r:id="R4202ed2d73b5470c"/>
    <p:sldId xmlns:r="http://schemas.openxmlformats.org/officeDocument/2006/relationships" id="262" r:id="R3453fd21ced042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7713bc4824217" /><Relationship Type="http://schemas.openxmlformats.org/officeDocument/2006/relationships/slide" Target="/ppt/slides/slide1.xml" Id="R583b506a334f46ee" /><Relationship Type="http://schemas.openxmlformats.org/officeDocument/2006/relationships/slide" Target="/ppt/slides/slide2.xml" Id="R87d266b464124588" /><Relationship Type="http://schemas.openxmlformats.org/officeDocument/2006/relationships/slide" Target="/ppt/slides/slide3.xml" Id="Rf3985e94aec64ec2" /><Relationship Type="http://schemas.openxmlformats.org/officeDocument/2006/relationships/slide" Target="/ppt/slides/slide4.xml" Id="R10463e797c2948f8" /><Relationship Type="http://schemas.openxmlformats.org/officeDocument/2006/relationships/slide" Target="/ppt/slides/slide5.xml" Id="R1d19ca69993d4fa9" /><Relationship Type="http://schemas.openxmlformats.org/officeDocument/2006/relationships/slide" Target="/ppt/slides/slide6.xml" Id="R4202ed2d73b5470c" /><Relationship Type="http://schemas.openxmlformats.org/officeDocument/2006/relationships/slide" Target="/ppt/slides/slide7.xml" Id="R3453fd21ced042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51077ed1846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67bcc81aa4c42" /><Relationship Type="http://schemas.openxmlformats.org/officeDocument/2006/relationships/theme" Target="/ppt/slideMasters/theme/theme1.xml" Id="Rcf1d95477e234e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767bcc81aa4c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b2f80377e4b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b0474a7bb46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77b5dfd4847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da481bf6c4b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e540e56bd46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6c435396641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cd885da6b43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BRDR BRAGDØ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BRDR BRAGDØ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6 455 761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21 108 134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21 398 884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TROND BØRRE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TORMOD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SIGRUN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SOLVEIG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Fruktveien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