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1f621e086040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5b2d3d05d8495a"/>
  </p:sldMasterIdLst>
  <p:sldIdLst>
    <p:sldId xmlns:r="http://schemas.openxmlformats.org/officeDocument/2006/relationships" id="256" r:id="Rb676ef82ea02405e"/>
    <p:sldId xmlns:r="http://schemas.openxmlformats.org/officeDocument/2006/relationships" id="257" r:id="R94e45b99b68c4bc5"/>
    <p:sldId xmlns:r="http://schemas.openxmlformats.org/officeDocument/2006/relationships" id="258" r:id="Re6df9f9e9bcc48ff"/>
    <p:sldId xmlns:r="http://schemas.openxmlformats.org/officeDocument/2006/relationships" id="259" r:id="R8b2d2a9c34214204"/>
    <p:sldId xmlns:r="http://schemas.openxmlformats.org/officeDocument/2006/relationships" id="260" r:id="R2cf1abab3a6645fd"/>
    <p:sldId xmlns:r="http://schemas.openxmlformats.org/officeDocument/2006/relationships" id="261" r:id="R9ae8ddb942404427"/>
    <p:sldId xmlns:r="http://schemas.openxmlformats.org/officeDocument/2006/relationships" id="262" r:id="Rf9de9abc1e9b49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5b2d3d05d8495a" /><Relationship Type="http://schemas.openxmlformats.org/officeDocument/2006/relationships/slide" Target="/ppt/slides/slide1.xml" Id="Rb676ef82ea02405e" /><Relationship Type="http://schemas.openxmlformats.org/officeDocument/2006/relationships/slide" Target="/ppt/slides/slide2.xml" Id="R94e45b99b68c4bc5" /><Relationship Type="http://schemas.openxmlformats.org/officeDocument/2006/relationships/slide" Target="/ppt/slides/slide3.xml" Id="Re6df9f9e9bcc48ff" /><Relationship Type="http://schemas.openxmlformats.org/officeDocument/2006/relationships/slide" Target="/ppt/slides/slide4.xml" Id="R8b2d2a9c34214204" /><Relationship Type="http://schemas.openxmlformats.org/officeDocument/2006/relationships/slide" Target="/ppt/slides/slide5.xml" Id="R2cf1abab3a6645fd" /><Relationship Type="http://schemas.openxmlformats.org/officeDocument/2006/relationships/slide" Target="/ppt/slides/slide6.xml" Id="R9ae8ddb942404427" /><Relationship Type="http://schemas.openxmlformats.org/officeDocument/2006/relationships/slide" Target="/ppt/slides/slide7.xml" Id="Rf9de9abc1e9b49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05e1489e8143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213ad9fa845b8" /><Relationship Type="http://schemas.openxmlformats.org/officeDocument/2006/relationships/theme" Target="/ppt/slideMasters/theme/theme1.xml" Id="R88228392664d40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1213ad9fa845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9e7057ffb4d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db32e8b064a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5986bcbd944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3b647f3ee4c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7bd21b60545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abf0af2cb42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2e85f80f34a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SKEI PARKEN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 PARKEN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SKEI PARKEN EIENDOM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 PARKEN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 PARKEN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 PARKEN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−133 029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2 861 834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24 249 237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25 681 621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 PARKEN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SKÅRLAND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 PARKEN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Damsgård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4318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989 039 539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 PARKEN EIENDOM AS</a:t>
            </a:r>
          </a:p>
        </p:txBody>
      </p:sp>
    </p:spTree>
  </p:cSld>
  <p:clrMapOvr>
    <a:masterClrMapping xmlns:a="http://schemas.openxmlformats.org/drawingml/2006/main"/>
  </p:clrMapOvr>
</p:sld>
</file>