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6547f680e04b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f1997d828f45f6"/>
  </p:sldMasterIdLst>
  <p:sldIdLst>
    <p:sldId xmlns:r="http://schemas.openxmlformats.org/officeDocument/2006/relationships" id="256" r:id="R519ef94c264340af"/>
    <p:sldId xmlns:r="http://schemas.openxmlformats.org/officeDocument/2006/relationships" id="257" r:id="R497616db789349da"/>
    <p:sldId xmlns:r="http://schemas.openxmlformats.org/officeDocument/2006/relationships" id="258" r:id="Re96b526be7834a0c"/>
    <p:sldId xmlns:r="http://schemas.openxmlformats.org/officeDocument/2006/relationships" id="259" r:id="Ra7041d3d12384bb1"/>
    <p:sldId xmlns:r="http://schemas.openxmlformats.org/officeDocument/2006/relationships" id="260" r:id="Rd32686854a09497e"/>
    <p:sldId xmlns:r="http://schemas.openxmlformats.org/officeDocument/2006/relationships" id="261" r:id="Rd154a9f9cac74aff"/>
    <p:sldId xmlns:r="http://schemas.openxmlformats.org/officeDocument/2006/relationships" id="262" r:id="R253163be7a4842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f1997d828f45f6" /><Relationship Type="http://schemas.openxmlformats.org/officeDocument/2006/relationships/slide" Target="/ppt/slides/slide1.xml" Id="R519ef94c264340af" /><Relationship Type="http://schemas.openxmlformats.org/officeDocument/2006/relationships/slide" Target="/ppt/slides/slide2.xml" Id="R497616db789349da" /><Relationship Type="http://schemas.openxmlformats.org/officeDocument/2006/relationships/slide" Target="/ppt/slides/slide3.xml" Id="Re96b526be7834a0c" /><Relationship Type="http://schemas.openxmlformats.org/officeDocument/2006/relationships/slide" Target="/ppt/slides/slide4.xml" Id="Ra7041d3d12384bb1" /><Relationship Type="http://schemas.openxmlformats.org/officeDocument/2006/relationships/slide" Target="/ppt/slides/slide5.xml" Id="Rd32686854a09497e" /><Relationship Type="http://schemas.openxmlformats.org/officeDocument/2006/relationships/slide" Target="/ppt/slides/slide6.xml" Id="Rd154a9f9cac74aff" /><Relationship Type="http://schemas.openxmlformats.org/officeDocument/2006/relationships/slide" Target="/ppt/slides/slide7.xml" Id="R253163be7a4842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3a32fff4d74d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2d069ec934f3d" /><Relationship Type="http://schemas.openxmlformats.org/officeDocument/2006/relationships/theme" Target="/ppt/slideMasters/theme/theme1.xml" Id="R3c4c170ab8d44f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32d069ec934f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d0205c89f42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0637c8dfb47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7dd5c37204e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77e76f13d40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cafda4c6947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01257c0144d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27add97cf4f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 HOLDING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181 158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3 789 683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3 786 621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 BENTE ROSENBERG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 OVE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Bolignummer H0103, Skiparviklia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989 038 052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 HOLDING AS</a:t>
            </a:r>
          </a:p>
        </p:txBody>
      </p:sp>
    </p:spTree>
  </p:cSld>
  <p:clrMapOvr>
    <a:masterClrMapping xmlns:a="http://schemas.openxmlformats.org/drawingml/2006/main"/>
  </p:clrMapOvr>
</p:sld>
</file>