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f72a8a33e14a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5dc8f57bff4743"/>
  </p:sldMasterIdLst>
  <p:sldIdLst>
    <p:sldId xmlns:r="http://schemas.openxmlformats.org/officeDocument/2006/relationships" id="256" r:id="Re748c7856deb491b"/>
    <p:sldId xmlns:r="http://schemas.openxmlformats.org/officeDocument/2006/relationships" id="257" r:id="Rd77940f84a0245e1"/>
    <p:sldId xmlns:r="http://schemas.openxmlformats.org/officeDocument/2006/relationships" id="258" r:id="Rda7d4bb188104005"/>
    <p:sldId xmlns:r="http://schemas.openxmlformats.org/officeDocument/2006/relationships" id="259" r:id="Rcda7df06a75c4ccc"/>
    <p:sldId xmlns:r="http://schemas.openxmlformats.org/officeDocument/2006/relationships" id="260" r:id="R213d9aa06f8c4200"/>
    <p:sldId xmlns:r="http://schemas.openxmlformats.org/officeDocument/2006/relationships" id="261" r:id="Rd363ce01ccb049f0"/>
    <p:sldId xmlns:r="http://schemas.openxmlformats.org/officeDocument/2006/relationships" id="262" r:id="R14ce67f088dc48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5dc8f57bff4743" /><Relationship Type="http://schemas.openxmlformats.org/officeDocument/2006/relationships/slide" Target="/ppt/slides/slide1.xml" Id="Re748c7856deb491b" /><Relationship Type="http://schemas.openxmlformats.org/officeDocument/2006/relationships/slide" Target="/ppt/slides/slide2.xml" Id="Rd77940f84a0245e1" /><Relationship Type="http://schemas.openxmlformats.org/officeDocument/2006/relationships/slide" Target="/ppt/slides/slide3.xml" Id="Rda7d4bb188104005" /><Relationship Type="http://schemas.openxmlformats.org/officeDocument/2006/relationships/slide" Target="/ppt/slides/slide4.xml" Id="Rcda7df06a75c4ccc" /><Relationship Type="http://schemas.openxmlformats.org/officeDocument/2006/relationships/slide" Target="/ppt/slides/slide5.xml" Id="R213d9aa06f8c4200" /><Relationship Type="http://schemas.openxmlformats.org/officeDocument/2006/relationships/slide" Target="/ppt/slides/slide6.xml" Id="Rd363ce01ccb049f0" /><Relationship Type="http://schemas.openxmlformats.org/officeDocument/2006/relationships/slide" Target="/ppt/slides/slide7.xml" Id="R14ce67f088dc48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a1789881942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391bad2c546dc" /><Relationship Type="http://schemas.openxmlformats.org/officeDocument/2006/relationships/theme" Target="/ppt/slideMasters/theme/theme1.xml" Id="Rd8dd46e12b8e4e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5391bad2c546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d7e24e9944f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1804276c348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6d9b37cb246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817cc16cb4e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edd8514ea48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2cf4d7e1e48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eb30b0a9a41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AJEA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AJEA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AJEA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AJEA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AJEA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AJEA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−2 807 381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−4 573 277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98 597 198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127 920 779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AJEA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SOLEVÅGSEIDE ASBJØRN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A44 STUDIO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MAPA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AJEA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Strandgate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6005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989 037 196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AJEA INVEST AS</a:t>
            </a:r>
          </a:p>
        </p:txBody>
      </p:sp>
    </p:spTree>
  </p:cSld>
  <p:clrMapOvr>
    <a:masterClrMapping xmlns:a="http://schemas.openxmlformats.org/drawingml/2006/main"/>
  </p:clrMapOvr>
</p:sld>
</file>