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948cf5335e43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58dafb0c4b4912"/>
  </p:sldMasterIdLst>
  <p:sldIdLst>
    <p:sldId xmlns:r="http://schemas.openxmlformats.org/officeDocument/2006/relationships" id="256" r:id="R2dbee8b8fdb043e0"/>
    <p:sldId xmlns:r="http://schemas.openxmlformats.org/officeDocument/2006/relationships" id="257" r:id="Ra19138afd5d44b77"/>
    <p:sldId xmlns:r="http://schemas.openxmlformats.org/officeDocument/2006/relationships" id="258" r:id="Rbd82d6427f6c4dff"/>
    <p:sldId xmlns:r="http://schemas.openxmlformats.org/officeDocument/2006/relationships" id="259" r:id="Rd2a1b7c5e1da4a1e"/>
    <p:sldId xmlns:r="http://schemas.openxmlformats.org/officeDocument/2006/relationships" id="260" r:id="R2d594c8b39ed4fe0"/>
    <p:sldId xmlns:r="http://schemas.openxmlformats.org/officeDocument/2006/relationships" id="261" r:id="R1958cf8ab96c4ddd"/>
    <p:sldId xmlns:r="http://schemas.openxmlformats.org/officeDocument/2006/relationships" id="262" r:id="R861e5251c08048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8dafb0c4b4912" /><Relationship Type="http://schemas.openxmlformats.org/officeDocument/2006/relationships/slide" Target="/ppt/slides/slide1.xml" Id="R2dbee8b8fdb043e0" /><Relationship Type="http://schemas.openxmlformats.org/officeDocument/2006/relationships/slide" Target="/ppt/slides/slide2.xml" Id="Ra19138afd5d44b77" /><Relationship Type="http://schemas.openxmlformats.org/officeDocument/2006/relationships/slide" Target="/ppt/slides/slide3.xml" Id="Rbd82d6427f6c4dff" /><Relationship Type="http://schemas.openxmlformats.org/officeDocument/2006/relationships/slide" Target="/ppt/slides/slide4.xml" Id="Rd2a1b7c5e1da4a1e" /><Relationship Type="http://schemas.openxmlformats.org/officeDocument/2006/relationships/slide" Target="/ppt/slides/slide5.xml" Id="R2d594c8b39ed4fe0" /><Relationship Type="http://schemas.openxmlformats.org/officeDocument/2006/relationships/slide" Target="/ppt/slides/slide6.xml" Id="R1958cf8ab96c4ddd" /><Relationship Type="http://schemas.openxmlformats.org/officeDocument/2006/relationships/slide" Target="/ppt/slides/slide7.xml" Id="R861e5251c08048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cd78292ef740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33ab08c4848ca" /><Relationship Type="http://schemas.openxmlformats.org/officeDocument/2006/relationships/theme" Target="/ppt/slideMasters/theme/theme1.xml" Id="R2f25670799b24d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033ab08c4848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8a82c588440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f59e9e06f48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250560adc348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57fb7812140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40d72f80f42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b8e35454d64e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341da92b140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KRONHJORTEN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KRONHJORTEN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KRONHJORTEN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KRONHJORTEN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KRONHJORTEN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KRONHJORTEN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−203 044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2 868 530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11 206 665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KRONHJORTEN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 GEIR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 GEIR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KRONHJORTEN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Jansrud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98 28 03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kine.hjorth@lifi.no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989 035 916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KRONHJORTEN AS</a:t>
            </a:r>
          </a:p>
        </p:txBody>
      </p:sp>
    </p:spTree>
  </p:cSld>
  <p:clrMapOvr>
    <a:masterClrMapping xmlns:a="http://schemas.openxmlformats.org/drawingml/2006/main"/>
  </p:clrMapOvr>
</p:sld>
</file>