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a09c66d0664f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14c7a3dd2844d5"/>
  </p:sldMasterIdLst>
  <p:sldIdLst>
    <p:sldId xmlns:r="http://schemas.openxmlformats.org/officeDocument/2006/relationships" id="256" r:id="Rb815dca59b5647d0"/>
    <p:sldId xmlns:r="http://schemas.openxmlformats.org/officeDocument/2006/relationships" id="257" r:id="R5c1b90df11494ff3"/>
    <p:sldId xmlns:r="http://schemas.openxmlformats.org/officeDocument/2006/relationships" id="258" r:id="R1415ca4e4c0c4cf5"/>
    <p:sldId xmlns:r="http://schemas.openxmlformats.org/officeDocument/2006/relationships" id="259" r:id="R4bfd4057d7c44e96"/>
    <p:sldId xmlns:r="http://schemas.openxmlformats.org/officeDocument/2006/relationships" id="260" r:id="R0315741b6f664ad0"/>
    <p:sldId xmlns:r="http://schemas.openxmlformats.org/officeDocument/2006/relationships" id="261" r:id="R28f96a34278844d3"/>
    <p:sldId xmlns:r="http://schemas.openxmlformats.org/officeDocument/2006/relationships" id="262" r:id="Rb3210b22393942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4c7a3dd2844d5" /><Relationship Type="http://schemas.openxmlformats.org/officeDocument/2006/relationships/slide" Target="/ppt/slides/slide1.xml" Id="Rb815dca59b5647d0" /><Relationship Type="http://schemas.openxmlformats.org/officeDocument/2006/relationships/slide" Target="/ppt/slides/slide2.xml" Id="R5c1b90df11494ff3" /><Relationship Type="http://schemas.openxmlformats.org/officeDocument/2006/relationships/slide" Target="/ppt/slides/slide3.xml" Id="R1415ca4e4c0c4cf5" /><Relationship Type="http://schemas.openxmlformats.org/officeDocument/2006/relationships/slide" Target="/ppt/slides/slide4.xml" Id="R4bfd4057d7c44e96" /><Relationship Type="http://schemas.openxmlformats.org/officeDocument/2006/relationships/slide" Target="/ppt/slides/slide5.xml" Id="R0315741b6f664ad0" /><Relationship Type="http://schemas.openxmlformats.org/officeDocument/2006/relationships/slide" Target="/ppt/slides/slide6.xml" Id="R28f96a34278844d3" /><Relationship Type="http://schemas.openxmlformats.org/officeDocument/2006/relationships/slide" Target="/ppt/slides/slide7.xml" Id="Rb3210b22393942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34d5e8d3e49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c44453347485d" /><Relationship Type="http://schemas.openxmlformats.org/officeDocument/2006/relationships/theme" Target="/ppt/slideMasters/theme/theme1.xml" Id="R079211cb4af549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2c4445334748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722f387f742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e7caf6ed6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4062150f14c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c1c3e7fb24e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5f109ff274a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e2ec85e4844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f620179f3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HEIKKI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HEIKKI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HEIKKI HOLDING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HEIKKI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HEIKKI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HEIKKI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860 907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4 147 879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4 658 067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HEIKKI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HEIKKI BRUVIK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HEIKKI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Krokeidevegen 646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989 035 649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HEIKKI HOLDING AS</a:t>
            </a:r>
          </a:p>
        </p:txBody>
      </p:sp>
    </p:spTree>
  </p:cSld>
  <p:clrMapOvr>
    <a:masterClrMapping xmlns:a="http://schemas.openxmlformats.org/drawingml/2006/main"/>
  </p:clrMapOvr>
</p:sld>
</file>