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85da2ca2424b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60cc2012dc474b"/>
  </p:sldMasterIdLst>
  <p:sldIdLst>
    <p:sldId xmlns:r="http://schemas.openxmlformats.org/officeDocument/2006/relationships" id="256" r:id="Rb7c196774b1e4187"/>
    <p:sldId xmlns:r="http://schemas.openxmlformats.org/officeDocument/2006/relationships" id="257" r:id="Ra4994f9c6e4a4587"/>
    <p:sldId xmlns:r="http://schemas.openxmlformats.org/officeDocument/2006/relationships" id="258" r:id="R4c925598c96d4a73"/>
    <p:sldId xmlns:r="http://schemas.openxmlformats.org/officeDocument/2006/relationships" id="259" r:id="Rdb4c2d7f507d4836"/>
    <p:sldId xmlns:r="http://schemas.openxmlformats.org/officeDocument/2006/relationships" id="260" r:id="R197c81f7f75441d4"/>
    <p:sldId xmlns:r="http://schemas.openxmlformats.org/officeDocument/2006/relationships" id="261" r:id="R6297c322790b4b8d"/>
    <p:sldId xmlns:r="http://schemas.openxmlformats.org/officeDocument/2006/relationships" id="262" r:id="R2aefa10c643d44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60cc2012dc474b" /><Relationship Type="http://schemas.openxmlformats.org/officeDocument/2006/relationships/slide" Target="/ppt/slides/slide1.xml" Id="Rb7c196774b1e4187" /><Relationship Type="http://schemas.openxmlformats.org/officeDocument/2006/relationships/slide" Target="/ppt/slides/slide2.xml" Id="Ra4994f9c6e4a4587" /><Relationship Type="http://schemas.openxmlformats.org/officeDocument/2006/relationships/slide" Target="/ppt/slides/slide3.xml" Id="R4c925598c96d4a73" /><Relationship Type="http://schemas.openxmlformats.org/officeDocument/2006/relationships/slide" Target="/ppt/slides/slide4.xml" Id="Rdb4c2d7f507d4836" /><Relationship Type="http://schemas.openxmlformats.org/officeDocument/2006/relationships/slide" Target="/ppt/slides/slide5.xml" Id="R197c81f7f75441d4" /><Relationship Type="http://schemas.openxmlformats.org/officeDocument/2006/relationships/slide" Target="/ppt/slides/slide6.xml" Id="R6297c322790b4b8d" /><Relationship Type="http://schemas.openxmlformats.org/officeDocument/2006/relationships/slide" Target="/ppt/slides/slide7.xml" Id="R2aefa10c643d44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5dfc7dba04e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c810852634127" /><Relationship Type="http://schemas.openxmlformats.org/officeDocument/2006/relationships/theme" Target="/ppt/slideMasters/theme/theme1.xml" Id="R380c20b699d342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7c8108526341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479481fd24e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ad1c42ee64c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65c055ede4e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0e7e39e7146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c857610e243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b5dfd5a6d44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5a8d660ae47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4 527 737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18 992 626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22 905 348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TORSEN HANS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Dokkgata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989 035 355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