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6d8a46d3d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9fb8cb98e40fe"/>
  </p:sldMasterIdLst>
  <p:sldIdLst>
    <p:sldId xmlns:r="http://schemas.openxmlformats.org/officeDocument/2006/relationships" id="256" r:id="R25cbc5112fb04ef7"/>
    <p:sldId xmlns:r="http://schemas.openxmlformats.org/officeDocument/2006/relationships" id="257" r:id="R299de3d33add4809"/>
    <p:sldId xmlns:r="http://schemas.openxmlformats.org/officeDocument/2006/relationships" id="258" r:id="R88930f2f0d634072"/>
    <p:sldId xmlns:r="http://schemas.openxmlformats.org/officeDocument/2006/relationships" id="259" r:id="Reb79295e24d04214"/>
    <p:sldId xmlns:r="http://schemas.openxmlformats.org/officeDocument/2006/relationships" id="260" r:id="R94fd66e4efe34872"/>
    <p:sldId xmlns:r="http://schemas.openxmlformats.org/officeDocument/2006/relationships" id="261" r:id="Raed1a5a3eed34baa"/>
    <p:sldId xmlns:r="http://schemas.openxmlformats.org/officeDocument/2006/relationships" id="262" r:id="Rd062e4447bab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9fb8cb98e40fe" /><Relationship Type="http://schemas.openxmlformats.org/officeDocument/2006/relationships/slide" Target="/ppt/slides/slide1.xml" Id="R25cbc5112fb04ef7" /><Relationship Type="http://schemas.openxmlformats.org/officeDocument/2006/relationships/slide" Target="/ppt/slides/slide2.xml" Id="R299de3d33add4809" /><Relationship Type="http://schemas.openxmlformats.org/officeDocument/2006/relationships/slide" Target="/ppt/slides/slide3.xml" Id="R88930f2f0d634072" /><Relationship Type="http://schemas.openxmlformats.org/officeDocument/2006/relationships/slide" Target="/ppt/slides/slide4.xml" Id="Reb79295e24d04214" /><Relationship Type="http://schemas.openxmlformats.org/officeDocument/2006/relationships/slide" Target="/ppt/slides/slide5.xml" Id="R94fd66e4efe34872" /><Relationship Type="http://schemas.openxmlformats.org/officeDocument/2006/relationships/slide" Target="/ppt/slides/slide6.xml" Id="Raed1a5a3eed34baa" /><Relationship Type="http://schemas.openxmlformats.org/officeDocument/2006/relationships/slide" Target="/ppt/slides/slide7.xml" Id="Rd062e4447bab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2ad6a23ef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36643e63447c4" /><Relationship Type="http://schemas.openxmlformats.org/officeDocument/2006/relationships/theme" Target="/ppt/slideMasters/theme/theme1.xml" Id="R72f99b4fe492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136643e63447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d112b216148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c38eb76f2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f74e18a63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a02945060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e4206c1ec49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48f307dc45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7cb6bcfde45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DALMO AS ble etablert [år] og holder til i Kopervik.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1 658 213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O.K. TVEIT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Vestheimvegen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4250 Kopervik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83 16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989 034 804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DALMO AS</a:t>
            </a:r>
          </a:p>
        </p:txBody>
      </p:sp>
    </p:spTree>
  </p:cSld>
  <p:clrMapOvr>
    <a:masterClrMapping xmlns:a="http://schemas.openxmlformats.org/drawingml/2006/main"/>
  </p:clrMapOvr>
</p:sld>
</file>