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fdf4362ee043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6f4ba4ba0d4fed"/>
  </p:sldMasterIdLst>
  <p:sldIdLst>
    <p:sldId xmlns:r="http://schemas.openxmlformats.org/officeDocument/2006/relationships" id="256" r:id="R3a9a5a5877f74b81"/>
    <p:sldId xmlns:r="http://schemas.openxmlformats.org/officeDocument/2006/relationships" id="257" r:id="Re7ec3f5aa521482a"/>
    <p:sldId xmlns:r="http://schemas.openxmlformats.org/officeDocument/2006/relationships" id="258" r:id="Re5916d107b1b4552"/>
    <p:sldId xmlns:r="http://schemas.openxmlformats.org/officeDocument/2006/relationships" id="259" r:id="R9fcf7d5291c0418b"/>
    <p:sldId xmlns:r="http://schemas.openxmlformats.org/officeDocument/2006/relationships" id="260" r:id="R48bd9105e967421c"/>
    <p:sldId xmlns:r="http://schemas.openxmlformats.org/officeDocument/2006/relationships" id="261" r:id="R0c056de22b6946db"/>
    <p:sldId xmlns:r="http://schemas.openxmlformats.org/officeDocument/2006/relationships" id="262" r:id="R368dc043c837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f4ba4ba0d4fed" /><Relationship Type="http://schemas.openxmlformats.org/officeDocument/2006/relationships/slide" Target="/ppt/slides/slide1.xml" Id="R3a9a5a5877f74b81" /><Relationship Type="http://schemas.openxmlformats.org/officeDocument/2006/relationships/slide" Target="/ppt/slides/slide2.xml" Id="Re7ec3f5aa521482a" /><Relationship Type="http://schemas.openxmlformats.org/officeDocument/2006/relationships/slide" Target="/ppt/slides/slide3.xml" Id="Re5916d107b1b4552" /><Relationship Type="http://schemas.openxmlformats.org/officeDocument/2006/relationships/slide" Target="/ppt/slides/slide4.xml" Id="R9fcf7d5291c0418b" /><Relationship Type="http://schemas.openxmlformats.org/officeDocument/2006/relationships/slide" Target="/ppt/slides/slide5.xml" Id="R48bd9105e967421c" /><Relationship Type="http://schemas.openxmlformats.org/officeDocument/2006/relationships/slide" Target="/ppt/slides/slide6.xml" Id="R0c056de22b6946db" /><Relationship Type="http://schemas.openxmlformats.org/officeDocument/2006/relationships/slide" Target="/ppt/slides/slide7.xml" Id="R368dc043c837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0264a81b74d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f34873f3e4c01" /><Relationship Type="http://schemas.openxmlformats.org/officeDocument/2006/relationships/theme" Target="/ppt/slideMasters/theme/theme1.xml" Id="Reda7676ed8964f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4f34873f3e4c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5b0b6fa1f41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4f6b6ed5b4c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3131b5e554a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cf2313dca4f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64a15b2e346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1d499b19242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2fa7db21449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IBG HOLDING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−794 632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1 796 305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16 915 171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19 912 690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DOKKAN MARTIN ALBERT  –  70,4 %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DOKKAN MATHILDE LANGE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DOKKAN THEODOR LANGE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DOKKAN-THORSEN MATHIAS L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Jegeråsen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24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989 034 413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IBG HOLDING AS</a:t>
            </a:r>
          </a:p>
        </p:txBody>
      </p:sp>
    </p:spTree>
  </p:cSld>
  <p:clrMapOvr>
    <a:masterClrMapping xmlns:a="http://schemas.openxmlformats.org/drawingml/2006/main"/>
  </p:clrMapOvr>
</p:sld>
</file>