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a6f571c70340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fc26ed363f49e0"/>
  </p:sldMasterIdLst>
  <p:sldIdLst>
    <p:sldId xmlns:r="http://schemas.openxmlformats.org/officeDocument/2006/relationships" id="256" r:id="R91b059db9d934ea4"/>
    <p:sldId xmlns:r="http://schemas.openxmlformats.org/officeDocument/2006/relationships" id="257" r:id="R082c064b50074dea"/>
    <p:sldId xmlns:r="http://schemas.openxmlformats.org/officeDocument/2006/relationships" id="258" r:id="Rc2ff7b354b114392"/>
    <p:sldId xmlns:r="http://schemas.openxmlformats.org/officeDocument/2006/relationships" id="259" r:id="R11187e58f9c14097"/>
    <p:sldId xmlns:r="http://schemas.openxmlformats.org/officeDocument/2006/relationships" id="260" r:id="R4b4b06a7ab5a4b29"/>
    <p:sldId xmlns:r="http://schemas.openxmlformats.org/officeDocument/2006/relationships" id="261" r:id="Ra4b5b9ebc7e24e20"/>
    <p:sldId xmlns:r="http://schemas.openxmlformats.org/officeDocument/2006/relationships" id="262" r:id="Rd3179bd18b9b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c26ed363f49e0" /><Relationship Type="http://schemas.openxmlformats.org/officeDocument/2006/relationships/slide" Target="/ppt/slides/slide1.xml" Id="R91b059db9d934ea4" /><Relationship Type="http://schemas.openxmlformats.org/officeDocument/2006/relationships/slide" Target="/ppt/slides/slide2.xml" Id="R082c064b50074dea" /><Relationship Type="http://schemas.openxmlformats.org/officeDocument/2006/relationships/slide" Target="/ppt/slides/slide3.xml" Id="Rc2ff7b354b114392" /><Relationship Type="http://schemas.openxmlformats.org/officeDocument/2006/relationships/slide" Target="/ppt/slides/slide4.xml" Id="R11187e58f9c14097" /><Relationship Type="http://schemas.openxmlformats.org/officeDocument/2006/relationships/slide" Target="/ppt/slides/slide5.xml" Id="R4b4b06a7ab5a4b29" /><Relationship Type="http://schemas.openxmlformats.org/officeDocument/2006/relationships/slide" Target="/ppt/slides/slide6.xml" Id="Ra4b5b9ebc7e24e20" /><Relationship Type="http://schemas.openxmlformats.org/officeDocument/2006/relationships/slide" Target="/ppt/slides/slide7.xml" Id="Rd3179bd18b9b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82f228e9740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5c8e240844bd4" /><Relationship Type="http://schemas.openxmlformats.org/officeDocument/2006/relationships/theme" Target="/ppt/slideMasters/theme/theme1.xml" Id="R3302d58de6244c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e5c8e24084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efd0ec770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0096fedea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bf171ce5e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7e4ed4bb040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ddb321cb041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349848ea8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6a66b063841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HAUKJEM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HAUKJEM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HAUKJEM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HAUKJEM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HAUKJEM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HAUKJEM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4 202 734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2 430 310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11 700 310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HAUKJEM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HAUKJEM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HAUKJEM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Tømmerkrana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989 034 006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HAUKJEM HOLDING AS</a:t>
            </a:r>
          </a:p>
        </p:txBody>
      </p:sp>
    </p:spTree>
  </p:cSld>
  <p:clrMapOvr>
    <a:masterClrMapping xmlns:a="http://schemas.openxmlformats.org/drawingml/2006/main"/>
  </p:clrMapOvr>
</p:sld>
</file>