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17dbca64745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700ffc8d1f4989"/>
  </p:sldMasterIdLst>
  <p:sldIdLst>
    <p:sldId xmlns:r="http://schemas.openxmlformats.org/officeDocument/2006/relationships" id="256" r:id="R54885ce26d8c455e"/>
    <p:sldId xmlns:r="http://schemas.openxmlformats.org/officeDocument/2006/relationships" id="257" r:id="Raf4994d27b95406a"/>
    <p:sldId xmlns:r="http://schemas.openxmlformats.org/officeDocument/2006/relationships" id="258" r:id="Re8261d0ae9fc4e8a"/>
    <p:sldId xmlns:r="http://schemas.openxmlformats.org/officeDocument/2006/relationships" id="259" r:id="Rcb60b9eccb834846"/>
    <p:sldId xmlns:r="http://schemas.openxmlformats.org/officeDocument/2006/relationships" id="260" r:id="Rf2241501cc174853"/>
    <p:sldId xmlns:r="http://schemas.openxmlformats.org/officeDocument/2006/relationships" id="261" r:id="R7ccfeb93403a4748"/>
    <p:sldId xmlns:r="http://schemas.openxmlformats.org/officeDocument/2006/relationships" id="262" r:id="Rc218d4ba91134b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00ffc8d1f4989" /><Relationship Type="http://schemas.openxmlformats.org/officeDocument/2006/relationships/slide" Target="/ppt/slides/slide1.xml" Id="R54885ce26d8c455e" /><Relationship Type="http://schemas.openxmlformats.org/officeDocument/2006/relationships/slide" Target="/ppt/slides/slide2.xml" Id="Raf4994d27b95406a" /><Relationship Type="http://schemas.openxmlformats.org/officeDocument/2006/relationships/slide" Target="/ppt/slides/slide3.xml" Id="Re8261d0ae9fc4e8a" /><Relationship Type="http://schemas.openxmlformats.org/officeDocument/2006/relationships/slide" Target="/ppt/slides/slide4.xml" Id="Rcb60b9eccb834846" /><Relationship Type="http://schemas.openxmlformats.org/officeDocument/2006/relationships/slide" Target="/ppt/slides/slide5.xml" Id="Rf2241501cc174853" /><Relationship Type="http://schemas.openxmlformats.org/officeDocument/2006/relationships/slide" Target="/ppt/slides/slide6.xml" Id="R7ccfeb93403a4748" /><Relationship Type="http://schemas.openxmlformats.org/officeDocument/2006/relationships/slide" Target="/ppt/slides/slide7.xml" Id="Rc218d4ba91134b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34923c48b948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3fe781c624114" /><Relationship Type="http://schemas.openxmlformats.org/officeDocument/2006/relationships/theme" Target="/ppt/slideMasters/theme/theme1.xml" Id="R1f155880bbe941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23fe781c6241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240e48deb4b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2978e8b9642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6734fba8545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57f9dc79441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9acffc67b41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8c06db01e42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40b7695c442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AVIOL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AVIOL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161 933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373 359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AUD VIGDIS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HÅKON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Klampavikvegen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5300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15 14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989 033 719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AVIOL HOLDING AS</a:t>
            </a:r>
          </a:p>
        </p:txBody>
      </p:sp>
    </p:spTree>
  </p:cSld>
  <p:clrMapOvr>
    <a:masterClrMapping xmlns:a="http://schemas.openxmlformats.org/drawingml/2006/main"/>
  </p:clrMapOvr>
</p:sld>
</file>