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9cc6279ab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9594fa1c624cf4"/>
  </p:sldMasterIdLst>
  <p:sldIdLst>
    <p:sldId xmlns:r="http://schemas.openxmlformats.org/officeDocument/2006/relationships" id="256" r:id="R9f7c591e0ab64c5c"/>
    <p:sldId xmlns:r="http://schemas.openxmlformats.org/officeDocument/2006/relationships" id="257" r:id="Rb898cdc59930423d"/>
    <p:sldId xmlns:r="http://schemas.openxmlformats.org/officeDocument/2006/relationships" id="258" r:id="R26a38ac42d944dc4"/>
    <p:sldId xmlns:r="http://schemas.openxmlformats.org/officeDocument/2006/relationships" id="259" r:id="R28a6816c4642449c"/>
    <p:sldId xmlns:r="http://schemas.openxmlformats.org/officeDocument/2006/relationships" id="260" r:id="R6220c17f3eaa4ddf"/>
    <p:sldId xmlns:r="http://schemas.openxmlformats.org/officeDocument/2006/relationships" id="261" r:id="Re72a56bc53fe4c2f"/>
    <p:sldId xmlns:r="http://schemas.openxmlformats.org/officeDocument/2006/relationships" id="262" r:id="R3cd3a022a5ac4f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594fa1c624cf4" /><Relationship Type="http://schemas.openxmlformats.org/officeDocument/2006/relationships/slide" Target="/ppt/slides/slide1.xml" Id="R9f7c591e0ab64c5c" /><Relationship Type="http://schemas.openxmlformats.org/officeDocument/2006/relationships/slide" Target="/ppt/slides/slide2.xml" Id="Rb898cdc59930423d" /><Relationship Type="http://schemas.openxmlformats.org/officeDocument/2006/relationships/slide" Target="/ppt/slides/slide3.xml" Id="R26a38ac42d944dc4" /><Relationship Type="http://schemas.openxmlformats.org/officeDocument/2006/relationships/slide" Target="/ppt/slides/slide4.xml" Id="R28a6816c4642449c" /><Relationship Type="http://schemas.openxmlformats.org/officeDocument/2006/relationships/slide" Target="/ppt/slides/slide5.xml" Id="R6220c17f3eaa4ddf" /><Relationship Type="http://schemas.openxmlformats.org/officeDocument/2006/relationships/slide" Target="/ppt/slides/slide6.xml" Id="Re72a56bc53fe4c2f" /><Relationship Type="http://schemas.openxmlformats.org/officeDocument/2006/relationships/slide" Target="/ppt/slides/slide7.xml" Id="R3cd3a022a5ac4f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7c3173dd54e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edd26def946b1" /><Relationship Type="http://schemas.openxmlformats.org/officeDocument/2006/relationships/theme" Target="/ppt/slideMasters/theme/theme1.xml" Id="R48d4c938a18e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edd26def946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1273953e142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b97e49fb240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d3929f5f3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b2635028b4a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4f3551e28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b2f19c36c4f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d42a7285e4c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DAJEDE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DAJEDE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DAJEDE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DAJEDE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DAJEDE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DAJEDE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4 671 815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4 671 815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DAJEDE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HÆHRE PER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DAJEDE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Bekkestuveien 9G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22 20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per@eiendomspols.no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989 033 166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DAJEDE AS</a:t>
            </a:r>
          </a:p>
        </p:txBody>
      </p:sp>
    </p:spTree>
  </p:cSld>
  <p:clrMapOvr>
    <a:masterClrMapping xmlns:a="http://schemas.openxmlformats.org/drawingml/2006/main"/>
  </p:clrMapOvr>
</p:sld>
</file>