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d4941a6f3e4b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08ea06d2dd4ec9"/>
  </p:sldMasterIdLst>
  <p:sldIdLst>
    <p:sldId xmlns:r="http://schemas.openxmlformats.org/officeDocument/2006/relationships" id="256" r:id="R6771dd3ca48a41f3"/>
    <p:sldId xmlns:r="http://schemas.openxmlformats.org/officeDocument/2006/relationships" id="257" r:id="R11478ce01f364d8e"/>
    <p:sldId xmlns:r="http://schemas.openxmlformats.org/officeDocument/2006/relationships" id="258" r:id="R88674016636548d5"/>
    <p:sldId xmlns:r="http://schemas.openxmlformats.org/officeDocument/2006/relationships" id="259" r:id="R40d19653bc9546a9"/>
    <p:sldId xmlns:r="http://schemas.openxmlformats.org/officeDocument/2006/relationships" id="260" r:id="R4f99960486294c21"/>
    <p:sldId xmlns:r="http://schemas.openxmlformats.org/officeDocument/2006/relationships" id="261" r:id="Re39b9727025f4f99"/>
    <p:sldId xmlns:r="http://schemas.openxmlformats.org/officeDocument/2006/relationships" id="262" r:id="Rabd58a7e223b40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08ea06d2dd4ec9" /><Relationship Type="http://schemas.openxmlformats.org/officeDocument/2006/relationships/slide" Target="/ppt/slides/slide1.xml" Id="R6771dd3ca48a41f3" /><Relationship Type="http://schemas.openxmlformats.org/officeDocument/2006/relationships/slide" Target="/ppt/slides/slide2.xml" Id="R11478ce01f364d8e" /><Relationship Type="http://schemas.openxmlformats.org/officeDocument/2006/relationships/slide" Target="/ppt/slides/slide3.xml" Id="R88674016636548d5" /><Relationship Type="http://schemas.openxmlformats.org/officeDocument/2006/relationships/slide" Target="/ppt/slides/slide4.xml" Id="R40d19653bc9546a9" /><Relationship Type="http://schemas.openxmlformats.org/officeDocument/2006/relationships/slide" Target="/ppt/slides/slide5.xml" Id="R4f99960486294c21" /><Relationship Type="http://schemas.openxmlformats.org/officeDocument/2006/relationships/slide" Target="/ppt/slides/slide6.xml" Id="Re39b9727025f4f99" /><Relationship Type="http://schemas.openxmlformats.org/officeDocument/2006/relationships/slide" Target="/ppt/slides/slide7.xml" Id="Rabd58a7e223b40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c854d763ab43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82da32d8446fa" /><Relationship Type="http://schemas.openxmlformats.org/officeDocument/2006/relationships/theme" Target="/ppt/slideMasters/theme/theme1.xml" Id="Rd0a1930c20c14f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782da32d8446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98634224a4e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34918dcf241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8b3eff2634e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c28884aaa40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3faff44e047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40e2b96874d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03d0bed0f43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ALBERNI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ALBERNI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ALBERNI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ALBERNI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ALBERNI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ALBERNI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553 686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571 290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ALBERNI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TOLLEFSEN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ALBERNI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Bødtkers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3117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989 032 844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ALBERNI AS</a:t>
            </a:r>
          </a:p>
        </p:txBody>
      </p:sp>
    </p:spTree>
  </p:cSld>
  <p:clrMapOvr>
    <a:masterClrMapping xmlns:a="http://schemas.openxmlformats.org/drawingml/2006/main"/>
  </p:clrMapOvr>
</p:sld>
</file>