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ad1c47d9a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c4cfc3eed489e"/>
  </p:sldMasterIdLst>
  <p:sldIdLst>
    <p:sldId xmlns:r="http://schemas.openxmlformats.org/officeDocument/2006/relationships" id="256" r:id="R74c88e970fc7437a"/>
    <p:sldId xmlns:r="http://schemas.openxmlformats.org/officeDocument/2006/relationships" id="257" r:id="Rd3e6a9761adb4d80"/>
    <p:sldId xmlns:r="http://schemas.openxmlformats.org/officeDocument/2006/relationships" id="258" r:id="R42c6dc65a1ac4b56"/>
    <p:sldId xmlns:r="http://schemas.openxmlformats.org/officeDocument/2006/relationships" id="259" r:id="Rbd18998341ba434b"/>
    <p:sldId xmlns:r="http://schemas.openxmlformats.org/officeDocument/2006/relationships" id="260" r:id="R64cbe36062d64370"/>
    <p:sldId xmlns:r="http://schemas.openxmlformats.org/officeDocument/2006/relationships" id="261" r:id="R92277c6f61834c52"/>
    <p:sldId xmlns:r="http://schemas.openxmlformats.org/officeDocument/2006/relationships" id="262" r:id="Rb3007de1be67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c4cfc3eed489e" /><Relationship Type="http://schemas.openxmlformats.org/officeDocument/2006/relationships/slide" Target="/ppt/slides/slide1.xml" Id="R74c88e970fc7437a" /><Relationship Type="http://schemas.openxmlformats.org/officeDocument/2006/relationships/slide" Target="/ppt/slides/slide2.xml" Id="Rd3e6a9761adb4d80" /><Relationship Type="http://schemas.openxmlformats.org/officeDocument/2006/relationships/slide" Target="/ppt/slides/slide3.xml" Id="R42c6dc65a1ac4b56" /><Relationship Type="http://schemas.openxmlformats.org/officeDocument/2006/relationships/slide" Target="/ppt/slides/slide4.xml" Id="Rbd18998341ba434b" /><Relationship Type="http://schemas.openxmlformats.org/officeDocument/2006/relationships/slide" Target="/ppt/slides/slide5.xml" Id="R64cbe36062d64370" /><Relationship Type="http://schemas.openxmlformats.org/officeDocument/2006/relationships/slide" Target="/ppt/slides/slide6.xml" Id="R92277c6f61834c52" /><Relationship Type="http://schemas.openxmlformats.org/officeDocument/2006/relationships/slide" Target="/ppt/slides/slide7.xml" Id="Rb3007de1be67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0441822e1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7a4bf1d1459f" /><Relationship Type="http://schemas.openxmlformats.org/officeDocument/2006/relationships/theme" Target="/ppt/slideMasters/theme/theme1.xml" Id="Rbd5dc86ffb2b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17a4bf1d1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220498c4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707f29c5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30fe51b8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e08aaa1d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d103125c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dce3eee2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55c23582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erlend@reeltime.no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 AS</a:t>
            </a:r>
          </a:p>
        </p:txBody>
      </p:sp>
    </p:spTree>
  </p:cSld>
  <p:clrMapOvr>
    <a:masterClrMapping xmlns:a="http://schemas.openxmlformats.org/drawingml/2006/main"/>
  </p:clrMapOvr>
</p:sld>
</file>