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84a5270d7945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eeafd6b6004667"/>
  </p:sldMasterIdLst>
  <p:sldIdLst>
    <p:sldId xmlns:r="http://schemas.openxmlformats.org/officeDocument/2006/relationships" id="256" r:id="R3f2653fc341c4610"/>
    <p:sldId xmlns:r="http://schemas.openxmlformats.org/officeDocument/2006/relationships" id="257" r:id="R1c49932487444377"/>
    <p:sldId xmlns:r="http://schemas.openxmlformats.org/officeDocument/2006/relationships" id="258" r:id="Re5a0b4e5e30b47be"/>
    <p:sldId xmlns:r="http://schemas.openxmlformats.org/officeDocument/2006/relationships" id="259" r:id="Rd637a5f1e48a4954"/>
    <p:sldId xmlns:r="http://schemas.openxmlformats.org/officeDocument/2006/relationships" id="260" r:id="Rc3c9d32a336c4381"/>
    <p:sldId xmlns:r="http://schemas.openxmlformats.org/officeDocument/2006/relationships" id="261" r:id="Rf83eb152747745a3"/>
    <p:sldId xmlns:r="http://schemas.openxmlformats.org/officeDocument/2006/relationships" id="262" r:id="Rd051c6786e6b4a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eafd6b6004667" /><Relationship Type="http://schemas.openxmlformats.org/officeDocument/2006/relationships/slide" Target="/ppt/slides/slide1.xml" Id="R3f2653fc341c4610" /><Relationship Type="http://schemas.openxmlformats.org/officeDocument/2006/relationships/slide" Target="/ppt/slides/slide2.xml" Id="R1c49932487444377" /><Relationship Type="http://schemas.openxmlformats.org/officeDocument/2006/relationships/slide" Target="/ppt/slides/slide3.xml" Id="Re5a0b4e5e30b47be" /><Relationship Type="http://schemas.openxmlformats.org/officeDocument/2006/relationships/slide" Target="/ppt/slides/slide4.xml" Id="Rd637a5f1e48a4954" /><Relationship Type="http://schemas.openxmlformats.org/officeDocument/2006/relationships/slide" Target="/ppt/slides/slide5.xml" Id="Rc3c9d32a336c4381" /><Relationship Type="http://schemas.openxmlformats.org/officeDocument/2006/relationships/slide" Target="/ppt/slides/slide6.xml" Id="Rf83eb152747745a3" /><Relationship Type="http://schemas.openxmlformats.org/officeDocument/2006/relationships/slide" Target="/ppt/slides/slide7.xml" Id="Rd051c6786e6b4a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14a2f705d40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804fc57b64a11" /><Relationship Type="http://schemas.openxmlformats.org/officeDocument/2006/relationships/theme" Target="/ppt/slideMasters/theme/theme1.xml" Id="R88d2912efbfe41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b804fc57b64a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ed763ac704e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5f877cd2541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26446669648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b33566d2343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840a7cbd146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8a0ae8b4148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d89166fbe4f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6 921 899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7 463 350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HAGERUP ALEXANDER 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184A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