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bfcc508d0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7dfa074f434615"/>
  </p:sldMasterIdLst>
  <p:sldIdLst>
    <p:sldId xmlns:r="http://schemas.openxmlformats.org/officeDocument/2006/relationships" id="256" r:id="Rda9e3d2c98ed4aeb"/>
    <p:sldId xmlns:r="http://schemas.openxmlformats.org/officeDocument/2006/relationships" id="257" r:id="R3e22912ecaeb48f2"/>
    <p:sldId xmlns:r="http://schemas.openxmlformats.org/officeDocument/2006/relationships" id="258" r:id="Re18d62d8090a48bd"/>
    <p:sldId xmlns:r="http://schemas.openxmlformats.org/officeDocument/2006/relationships" id="259" r:id="R25549d44cda04c61"/>
    <p:sldId xmlns:r="http://schemas.openxmlformats.org/officeDocument/2006/relationships" id="260" r:id="Rd40b18d312b546f7"/>
    <p:sldId xmlns:r="http://schemas.openxmlformats.org/officeDocument/2006/relationships" id="261" r:id="Ra04dd94b4ca34348"/>
    <p:sldId xmlns:r="http://schemas.openxmlformats.org/officeDocument/2006/relationships" id="262" r:id="Rc1b3fe165f4a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dfa074f434615" /><Relationship Type="http://schemas.openxmlformats.org/officeDocument/2006/relationships/slide" Target="/ppt/slides/slide1.xml" Id="Rda9e3d2c98ed4aeb" /><Relationship Type="http://schemas.openxmlformats.org/officeDocument/2006/relationships/slide" Target="/ppt/slides/slide2.xml" Id="R3e22912ecaeb48f2" /><Relationship Type="http://schemas.openxmlformats.org/officeDocument/2006/relationships/slide" Target="/ppt/slides/slide3.xml" Id="Re18d62d8090a48bd" /><Relationship Type="http://schemas.openxmlformats.org/officeDocument/2006/relationships/slide" Target="/ppt/slides/slide4.xml" Id="R25549d44cda04c61" /><Relationship Type="http://schemas.openxmlformats.org/officeDocument/2006/relationships/slide" Target="/ppt/slides/slide5.xml" Id="Rd40b18d312b546f7" /><Relationship Type="http://schemas.openxmlformats.org/officeDocument/2006/relationships/slide" Target="/ppt/slides/slide6.xml" Id="Ra04dd94b4ca34348" /><Relationship Type="http://schemas.openxmlformats.org/officeDocument/2006/relationships/slide" Target="/ppt/slides/slide7.xml" Id="Rc1b3fe165f4a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e0dbe0bdc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e829d43594ea6" /><Relationship Type="http://schemas.openxmlformats.org/officeDocument/2006/relationships/theme" Target="/ppt/slideMasters/theme/theme1.xml" Id="R12718d3012e4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e829d43594e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a62f7d351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d239e52e64f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1223480c9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cd605cbbf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f82ea9b964c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d90388e0b4a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70e429f324e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CMOLL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37 173 155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37 814 711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MØLLHAUSEN CHRISTEN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Skogryggveien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cmoll@c2i.net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