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d1d5295d042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8a3a80c5147d4"/>
  </p:sldMasterIdLst>
  <p:sldIdLst>
    <p:sldId xmlns:r="http://schemas.openxmlformats.org/officeDocument/2006/relationships" id="256" r:id="Rfccef4e7e9ea4377"/>
    <p:sldId xmlns:r="http://schemas.openxmlformats.org/officeDocument/2006/relationships" id="257" r:id="R8d9874a1c0794d5b"/>
    <p:sldId xmlns:r="http://schemas.openxmlformats.org/officeDocument/2006/relationships" id="258" r:id="R3c9bc5cd63af4d82"/>
    <p:sldId xmlns:r="http://schemas.openxmlformats.org/officeDocument/2006/relationships" id="259" r:id="Rd516102274fc469f"/>
    <p:sldId xmlns:r="http://schemas.openxmlformats.org/officeDocument/2006/relationships" id="260" r:id="R853d894969564b1e"/>
    <p:sldId xmlns:r="http://schemas.openxmlformats.org/officeDocument/2006/relationships" id="261" r:id="R960104b526c4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8a3a80c5147d4" /><Relationship Type="http://schemas.openxmlformats.org/officeDocument/2006/relationships/slide" Target="/ppt/slides/slide1.xml" Id="Rfccef4e7e9ea4377" /><Relationship Type="http://schemas.openxmlformats.org/officeDocument/2006/relationships/slide" Target="/ppt/slides/slide2.xml" Id="R8d9874a1c0794d5b" /><Relationship Type="http://schemas.openxmlformats.org/officeDocument/2006/relationships/slide" Target="/ppt/slides/slide3.xml" Id="R3c9bc5cd63af4d82" /><Relationship Type="http://schemas.openxmlformats.org/officeDocument/2006/relationships/slide" Target="/ppt/slides/slide4.xml" Id="Rd516102274fc469f" /><Relationship Type="http://schemas.openxmlformats.org/officeDocument/2006/relationships/slide" Target="/ppt/slides/slide5.xml" Id="R853d894969564b1e" /><Relationship Type="http://schemas.openxmlformats.org/officeDocument/2006/relationships/slide" Target="/ppt/slides/slide6.xml" Id="R960104b526c4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ce4702951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a57370b974871" /><Relationship Type="http://schemas.openxmlformats.org/officeDocument/2006/relationships/theme" Target="/ppt/slideMasters/theme/theme1.xml" Id="R1db7eccdcb17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a57370b97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fcc4b72df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f9d1816a4d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ae29ef7e0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473b8073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1ad71cfd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16efe2143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ENOK DAHL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 DAHL HANSEN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1653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enok@arcanova.no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ENOK DAHL HANSEN AS</a:t>
            </a:r>
          </a:p>
        </p:txBody>
      </p:sp>
    </p:spTree>
  </p:cSld>
  <p:clrMapOvr>
    <a:masterClrMapping xmlns:a="http://schemas.openxmlformats.org/drawingml/2006/main"/>
  </p:clrMapOvr>
</p:sld>
</file>