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8585b6597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b228fc79c94858"/>
  </p:sldMasterIdLst>
  <p:sldIdLst>
    <p:sldId xmlns:r="http://schemas.openxmlformats.org/officeDocument/2006/relationships" id="256" r:id="Rcc06fc73eb804149"/>
    <p:sldId xmlns:r="http://schemas.openxmlformats.org/officeDocument/2006/relationships" id="257" r:id="R4fe742d930f2447b"/>
    <p:sldId xmlns:r="http://schemas.openxmlformats.org/officeDocument/2006/relationships" id="258" r:id="Rdc742fa751c94cd3"/>
    <p:sldId xmlns:r="http://schemas.openxmlformats.org/officeDocument/2006/relationships" id="259" r:id="Rc72f556267e24ccb"/>
    <p:sldId xmlns:r="http://schemas.openxmlformats.org/officeDocument/2006/relationships" id="260" r:id="Rfa6d81cbc90c498f"/>
    <p:sldId xmlns:r="http://schemas.openxmlformats.org/officeDocument/2006/relationships" id="261" r:id="R42db1c3f58814b91"/>
    <p:sldId xmlns:r="http://schemas.openxmlformats.org/officeDocument/2006/relationships" id="262" r:id="Ra8afdad295114a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228fc79c94858" /><Relationship Type="http://schemas.openxmlformats.org/officeDocument/2006/relationships/slide" Target="/ppt/slides/slide1.xml" Id="Rcc06fc73eb804149" /><Relationship Type="http://schemas.openxmlformats.org/officeDocument/2006/relationships/slide" Target="/ppt/slides/slide2.xml" Id="R4fe742d930f2447b" /><Relationship Type="http://schemas.openxmlformats.org/officeDocument/2006/relationships/slide" Target="/ppt/slides/slide3.xml" Id="Rdc742fa751c94cd3" /><Relationship Type="http://schemas.openxmlformats.org/officeDocument/2006/relationships/slide" Target="/ppt/slides/slide4.xml" Id="Rc72f556267e24ccb" /><Relationship Type="http://schemas.openxmlformats.org/officeDocument/2006/relationships/slide" Target="/ppt/slides/slide5.xml" Id="Rfa6d81cbc90c498f" /><Relationship Type="http://schemas.openxmlformats.org/officeDocument/2006/relationships/slide" Target="/ppt/slides/slide6.xml" Id="R42db1c3f58814b91" /><Relationship Type="http://schemas.openxmlformats.org/officeDocument/2006/relationships/slide" Target="/ppt/slides/slide7.xml" Id="Ra8afdad295114a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b345dff714d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21fa9e43e4252" /><Relationship Type="http://schemas.openxmlformats.org/officeDocument/2006/relationships/theme" Target="/ppt/slideMasters/theme/theme1.xml" Id="R8eb799e8df8f42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121fa9e43e42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355fc2f0f43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786d370af49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51080be9749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767bb936f4a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02d5ad3aa4b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addc026bc42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932574354c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SOLAN AS ble etablert [år] og holder til i Skudeneshavn.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8 734 832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42 486 069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42 890 772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 ANETTE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Gunnar Solstad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4280 Skudeneshavn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82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989 031 104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SOLAN AS</a:t>
            </a:r>
          </a:p>
        </p:txBody>
      </p:sp>
    </p:spTree>
  </p:cSld>
  <p:clrMapOvr>
    <a:masterClrMapping xmlns:a="http://schemas.openxmlformats.org/drawingml/2006/main"/>
  </p:clrMapOvr>
</p:sld>
</file>