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cd1fa2202f46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24adee48e445c6"/>
  </p:sldMasterIdLst>
  <p:sldIdLst>
    <p:sldId xmlns:r="http://schemas.openxmlformats.org/officeDocument/2006/relationships" id="256" r:id="Raafe7b6a54fd49b6"/>
    <p:sldId xmlns:r="http://schemas.openxmlformats.org/officeDocument/2006/relationships" id="257" r:id="R1f1430bab6c24ffc"/>
    <p:sldId xmlns:r="http://schemas.openxmlformats.org/officeDocument/2006/relationships" id="258" r:id="R1767d524d64c46d0"/>
    <p:sldId xmlns:r="http://schemas.openxmlformats.org/officeDocument/2006/relationships" id="259" r:id="R68bac1a566244fce"/>
    <p:sldId xmlns:r="http://schemas.openxmlformats.org/officeDocument/2006/relationships" id="260" r:id="Rb07c5a40accb46a1"/>
    <p:sldId xmlns:r="http://schemas.openxmlformats.org/officeDocument/2006/relationships" id="261" r:id="Rb9d6573d227048c0"/>
    <p:sldId xmlns:r="http://schemas.openxmlformats.org/officeDocument/2006/relationships" id="262" r:id="R662e376f7dc74b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24adee48e445c6" /><Relationship Type="http://schemas.openxmlformats.org/officeDocument/2006/relationships/slide" Target="/ppt/slides/slide1.xml" Id="Raafe7b6a54fd49b6" /><Relationship Type="http://schemas.openxmlformats.org/officeDocument/2006/relationships/slide" Target="/ppt/slides/slide2.xml" Id="R1f1430bab6c24ffc" /><Relationship Type="http://schemas.openxmlformats.org/officeDocument/2006/relationships/slide" Target="/ppt/slides/slide3.xml" Id="R1767d524d64c46d0" /><Relationship Type="http://schemas.openxmlformats.org/officeDocument/2006/relationships/slide" Target="/ppt/slides/slide4.xml" Id="R68bac1a566244fce" /><Relationship Type="http://schemas.openxmlformats.org/officeDocument/2006/relationships/slide" Target="/ppt/slides/slide5.xml" Id="Rb07c5a40accb46a1" /><Relationship Type="http://schemas.openxmlformats.org/officeDocument/2006/relationships/slide" Target="/ppt/slides/slide6.xml" Id="Rb9d6573d227048c0" /><Relationship Type="http://schemas.openxmlformats.org/officeDocument/2006/relationships/slide" Target="/ppt/slides/slide7.xml" Id="R662e376f7dc74b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7b5a30e9ce45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054df2e464fd5" /><Relationship Type="http://schemas.openxmlformats.org/officeDocument/2006/relationships/theme" Target="/ppt/slideMasters/theme/theme1.xml" Id="Ra1d924976edf4d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7054df2e464f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abf6a1c3944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f77be7a8340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48296810846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9cbed392640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629a764634f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e34fff08241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8b9d69ff544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LKM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LKM 1 AS ble etablert [år] og holder til i Ørje.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−869 459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21 389 960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142 537 543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146 150 655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MØLLHAUSEN KNUT GEORG  –  51,6 %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MØLLHAUSEN LINE BEATE  –  16,1 %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MØLLHAUSEN MARIT  –  16,1 %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MØLLHAUSEN TRINE  –  16,1 %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1870 Ørje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989 031 007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