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cc052fcc8354b2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80c68cc0aad49c5"/>
  </p:sldMasterIdLst>
  <p:sldIdLst>
    <p:sldId xmlns:r="http://schemas.openxmlformats.org/officeDocument/2006/relationships" id="256" r:id="Rf54b100a65a643be"/>
    <p:sldId xmlns:r="http://schemas.openxmlformats.org/officeDocument/2006/relationships" id="257" r:id="Rd98cf4b5339a428c"/>
    <p:sldId xmlns:r="http://schemas.openxmlformats.org/officeDocument/2006/relationships" id="258" r:id="Rf369b1bf4fe94065"/>
    <p:sldId xmlns:r="http://schemas.openxmlformats.org/officeDocument/2006/relationships" id="259" r:id="Rd5b4fc97fdd74357"/>
    <p:sldId xmlns:r="http://schemas.openxmlformats.org/officeDocument/2006/relationships" id="260" r:id="R965e3e21cd824ab8"/>
    <p:sldId xmlns:r="http://schemas.openxmlformats.org/officeDocument/2006/relationships" id="261" r:id="R565fe74a0a02489e"/>
    <p:sldId xmlns:r="http://schemas.openxmlformats.org/officeDocument/2006/relationships" id="262" r:id="R87af332a22bf475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80c68cc0aad49c5" /><Relationship Type="http://schemas.openxmlformats.org/officeDocument/2006/relationships/slide" Target="/ppt/slides/slide1.xml" Id="Rf54b100a65a643be" /><Relationship Type="http://schemas.openxmlformats.org/officeDocument/2006/relationships/slide" Target="/ppt/slides/slide2.xml" Id="Rd98cf4b5339a428c" /><Relationship Type="http://schemas.openxmlformats.org/officeDocument/2006/relationships/slide" Target="/ppt/slides/slide3.xml" Id="Rf369b1bf4fe94065" /><Relationship Type="http://schemas.openxmlformats.org/officeDocument/2006/relationships/slide" Target="/ppt/slides/slide4.xml" Id="Rd5b4fc97fdd74357" /><Relationship Type="http://schemas.openxmlformats.org/officeDocument/2006/relationships/slide" Target="/ppt/slides/slide5.xml" Id="R965e3e21cd824ab8" /><Relationship Type="http://schemas.openxmlformats.org/officeDocument/2006/relationships/slide" Target="/ppt/slides/slide6.xml" Id="R565fe74a0a02489e" /><Relationship Type="http://schemas.openxmlformats.org/officeDocument/2006/relationships/slide" Target="/ppt/slides/slide7.xml" Id="R87af332a22bf475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f9f82c1c9ed45f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ff95577bed4038" /><Relationship Type="http://schemas.openxmlformats.org/officeDocument/2006/relationships/theme" Target="/ppt/slideMasters/theme/theme1.xml" Id="R958f454e5085482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1ff95577bed403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3c20f955104b1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a41472bf4b4ee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a1446b445f478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4aa290f61740c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7ff77a31cd489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52957979d3496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a3428681a144c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NOVA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NOVA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NOVA INVEST AS ble etablert [år] og holder til i Porsgrunn.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NOVA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NOVA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NOVA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−13 469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−13 469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−321 673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29 352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NOVA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THORKILDSEN EMIL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NOVA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3916 Porsgrunn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emil@thorkildsen.no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989 030 795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NOVA INVEST AS</a:t>
            </a:r>
          </a:p>
        </p:txBody>
      </p:sp>
    </p:spTree>
  </p:cSld>
  <p:clrMapOvr>
    <a:masterClrMapping xmlns:a="http://schemas.openxmlformats.org/drawingml/2006/main"/>
  </p:clrMapOvr>
</p:sld>
</file>