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14bfdc6a4243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a06fdb5dd04e4f"/>
  </p:sldMasterIdLst>
  <p:sldIdLst>
    <p:sldId xmlns:r="http://schemas.openxmlformats.org/officeDocument/2006/relationships" id="256" r:id="Re0e1915c6c35489a"/>
    <p:sldId xmlns:r="http://schemas.openxmlformats.org/officeDocument/2006/relationships" id="257" r:id="Re23cee3214904304"/>
    <p:sldId xmlns:r="http://schemas.openxmlformats.org/officeDocument/2006/relationships" id="258" r:id="Re4e339f1fc7745c2"/>
    <p:sldId xmlns:r="http://schemas.openxmlformats.org/officeDocument/2006/relationships" id="259" r:id="Rea37c0988e9646cb"/>
    <p:sldId xmlns:r="http://schemas.openxmlformats.org/officeDocument/2006/relationships" id="260" r:id="Rc8c875633d55484c"/>
    <p:sldId xmlns:r="http://schemas.openxmlformats.org/officeDocument/2006/relationships" id="261" r:id="R986543e35c994009"/>
    <p:sldId xmlns:r="http://schemas.openxmlformats.org/officeDocument/2006/relationships" id="262" r:id="Rc1e291b16f1145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a06fdb5dd04e4f" /><Relationship Type="http://schemas.openxmlformats.org/officeDocument/2006/relationships/slide" Target="/ppt/slides/slide1.xml" Id="Re0e1915c6c35489a" /><Relationship Type="http://schemas.openxmlformats.org/officeDocument/2006/relationships/slide" Target="/ppt/slides/slide2.xml" Id="Re23cee3214904304" /><Relationship Type="http://schemas.openxmlformats.org/officeDocument/2006/relationships/slide" Target="/ppt/slides/slide3.xml" Id="Re4e339f1fc7745c2" /><Relationship Type="http://schemas.openxmlformats.org/officeDocument/2006/relationships/slide" Target="/ppt/slides/slide4.xml" Id="Rea37c0988e9646cb" /><Relationship Type="http://schemas.openxmlformats.org/officeDocument/2006/relationships/slide" Target="/ppt/slides/slide5.xml" Id="Rc8c875633d55484c" /><Relationship Type="http://schemas.openxmlformats.org/officeDocument/2006/relationships/slide" Target="/ppt/slides/slide6.xml" Id="R986543e35c994009" /><Relationship Type="http://schemas.openxmlformats.org/officeDocument/2006/relationships/slide" Target="/ppt/slides/slide7.xml" Id="Rc1e291b16f1145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4866486f549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e3a3d90ee4a49" /><Relationship Type="http://schemas.openxmlformats.org/officeDocument/2006/relationships/theme" Target="/ppt/slideMasters/theme/theme1.xml" Id="R27c68b4bf4e241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ce3a3d90ee4a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850f0746447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cb55fb88541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129e8017143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912adb2d44e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c4c522da448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64fdd724449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bc096d8e441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PORTO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PORTO HOLDING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938 069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−1 015 726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194 796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7 725 214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11 997 562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JETMUNDSEN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Stiaberget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989 030 752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PORTO HOLDING AS</a:t>
            </a:r>
          </a:p>
        </p:txBody>
      </p:sp>
    </p:spTree>
  </p:cSld>
  <p:clrMapOvr>
    <a:masterClrMapping xmlns:a="http://schemas.openxmlformats.org/drawingml/2006/main"/>
  </p:clrMapOvr>
</p:sld>
</file>