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36abd25a1c4c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a00d07bbd54195"/>
  </p:sldMasterIdLst>
  <p:sldIdLst>
    <p:sldId xmlns:r="http://schemas.openxmlformats.org/officeDocument/2006/relationships" id="256" r:id="R6b29e02df8a24cf1"/>
    <p:sldId xmlns:r="http://schemas.openxmlformats.org/officeDocument/2006/relationships" id="257" r:id="R8009412bb31f40b1"/>
    <p:sldId xmlns:r="http://schemas.openxmlformats.org/officeDocument/2006/relationships" id="258" r:id="Rb31d478166d24e96"/>
    <p:sldId xmlns:r="http://schemas.openxmlformats.org/officeDocument/2006/relationships" id="259" r:id="R54fcdb39ebc84c95"/>
    <p:sldId xmlns:r="http://schemas.openxmlformats.org/officeDocument/2006/relationships" id="260" r:id="R38d9b9c13f564818"/>
    <p:sldId xmlns:r="http://schemas.openxmlformats.org/officeDocument/2006/relationships" id="261" r:id="R9323ef00f0af4394"/>
    <p:sldId xmlns:r="http://schemas.openxmlformats.org/officeDocument/2006/relationships" id="262" r:id="Rc333bbccdbeb43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a00d07bbd54195" /><Relationship Type="http://schemas.openxmlformats.org/officeDocument/2006/relationships/slide" Target="/ppt/slides/slide1.xml" Id="R6b29e02df8a24cf1" /><Relationship Type="http://schemas.openxmlformats.org/officeDocument/2006/relationships/slide" Target="/ppt/slides/slide2.xml" Id="R8009412bb31f40b1" /><Relationship Type="http://schemas.openxmlformats.org/officeDocument/2006/relationships/slide" Target="/ppt/slides/slide3.xml" Id="Rb31d478166d24e96" /><Relationship Type="http://schemas.openxmlformats.org/officeDocument/2006/relationships/slide" Target="/ppt/slides/slide4.xml" Id="R54fcdb39ebc84c95" /><Relationship Type="http://schemas.openxmlformats.org/officeDocument/2006/relationships/slide" Target="/ppt/slides/slide5.xml" Id="R38d9b9c13f564818" /><Relationship Type="http://schemas.openxmlformats.org/officeDocument/2006/relationships/slide" Target="/ppt/slides/slide6.xml" Id="R9323ef00f0af4394" /><Relationship Type="http://schemas.openxmlformats.org/officeDocument/2006/relationships/slide" Target="/ppt/slides/slide7.xml" Id="Rc333bbccdbeb43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5dffef58da4e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fb1ae1428444e" /><Relationship Type="http://schemas.openxmlformats.org/officeDocument/2006/relationships/theme" Target="/ppt/slideMasters/theme/theme1.xml" Id="R70dbc680239849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8fb1ae142844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feec62b5546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41d9f403048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30376121546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f2c82651841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d6180503d41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34e0e486b4f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5b9f40804845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LINDEBERG 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LINDEBERG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LINDEBERG SENTER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LINDEBERG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LINDEBERG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LINDEBERG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7 720 751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3 131 669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2 361 346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25 962 410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30 333 597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LINDEBERG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EIENDOM ØST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LINDEBERG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allé 12-14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0213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www.norgesgruppeneiendom.no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989 030 302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LINDEBERG SENTER AS</a:t>
            </a:r>
          </a:p>
        </p:txBody>
      </p:sp>
    </p:spTree>
  </p:cSld>
  <p:clrMapOvr>
    <a:masterClrMapping xmlns:a="http://schemas.openxmlformats.org/drawingml/2006/main"/>
  </p:clrMapOvr>
</p:sld>
</file>