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eee087a2304e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1e8424daf74fc6"/>
  </p:sldMasterIdLst>
  <p:sldIdLst>
    <p:sldId xmlns:r="http://schemas.openxmlformats.org/officeDocument/2006/relationships" id="256" r:id="Rd00bfb93c33b4aba"/>
    <p:sldId xmlns:r="http://schemas.openxmlformats.org/officeDocument/2006/relationships" id="257" r:id="R0c02d737cdd34735"/>
    <p:sldId xmlns:r="http://schemas.openxmlformats.org/officeDocument/2006/relationships" id="258" r:id="R6eb4cbbdeb7b4fd8"/>
    <p:sldId xmlns:r="http://schemas.openxmlformats.org/officeDocument/2006/relationships" id="259" r:id="Radb34769ea94470b"/>
    <p:sldId xmlns:r="http://schemas.openxmlformats.org/officeDocument/2006/relationships" id="260" r:id="Rf5ef0c42ad6a4350"/>
    <p:sldId xmlns:r="http://schemas.openxmlformats.org/officeDocument/2006/relationships" id="261" r:id="R27a296c52ba74e23"/>
    <p:sldId xmlns:r="http://schemas.openxmlformats.org/officeDocument/2006/relationships" id="262" r:id="Rdc9b70033b0d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e8424daf74fc6" /><Relationship Type="http://schemas.openxmlformats.org/officeDocument/2006/relationships/slide" Target="/ppt/slides/slide1.xml" Id="Rd00bfb93c33b4aba" /><Relationship Type="http://schemas.openxmlformats.org/officeDocument/2006/relationships/slide" Target="/ppt/slides/slide2.xml" Id="R0c02d737cdd34735" /><Relationship Type="http://schemas.openxmlformats.org/officeDocument/2006/relationships/slide" Target="/ppt/slides/slide3.xml" Id="R6eb4cbbdeb7b4fd8" /><Relationship Type="http://schemas.openxmlformats.org/officeDocument/2006/relationships/slide" Target="/ppt/slides/slide4.xml" Id="Radb34769ea94470b" /><Relationship Type="http://schemas.openxmlformats.org/officeDocument/2006/relationships/slide" Target="/ppt/slides/slide5.xml" Id="Rf5ef0c42ad6a4350" /><Relationship Type="http://schemas.openxmlformats.org/officeDocument/2006/relationships/slide" Target="/ppt/slides/slide6.xml" Id="R27a296c52ba74e23" /><Relationship Type="http://schemas.openxmlformats.org/officeDocument/2006/relationships/slide" Target="/ppt/slides/slide7.xml" Id="Rdc9b70033b0d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8304920bc4a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d121f086e49a6" /><Relationship Type="http://schemas.openxmlformats.org/officeDocument/2006/relationships/theme" Target="/ppt/slideMasters/theme/theme1.xml" Id="R38cb7c7d47f5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8d121f086e49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3109efee247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303f6c37241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ae5bb905545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b364e34be41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c076ee0d1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017412cc54e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714356ec745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BROR MEYER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BROR MEYER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450 545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450 545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MEYER BROR BORGAR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1. Bera terrasse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989 029 045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BROR MEYER HOLDING AS</a:t>
            </a:r>
          </a:p>
        </p:txBody>
      </p:sp>
    </p:spTree>
  </p:cSld>
  <p:clrMapOvr>
    <a:masterClrMapping xmlns:a="http://schemas.openxmlformats.org/drawingml/2006/main"/>
  </p:clrMapOvr>
</p:sld>
</file>