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b343784a2b4f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77345f45f3416d"/>
  </p:sldMasterIdLst>
  <p:sldIdLst>
    <p:sldId xmlns:r="http://schemas.openxmlformats.org/officeDocument/2006/relationships" id="256" r:id="Ra3a27a65eeca4a93"/>
    <p:sldId xmlns:r="http://schemas.openxmlformats.org/officeDocument/2006/relationships" id="257" r:id="Ra99210ce67474644"/>
    <p:sldId xmlns:r="http://schemas.openxmlformats.org/officeDocument/2006/relationships" id="258" r:id="R4b2864019ee049df"/>
    <p:sldId xmlns:r="http://schemas.openxmlformats.org/officeDocument/2006/relationships" id="259" r:id="R4a9cda8841c642ac"/>
    <p:sldId xmlns:r="http://schemas.openxmlformats.org/officeDocument/2006/relationships" id="260" r:id="R6d84e05b2f424525"/>
    <p:sldId xmlns:r="http://schemas.openxmlformats.org/officeDocument/2006/relationships" id="261" r:id="R7a34cec6cc564088"/>
    <p:sldId xmlns:r="http://schemas.openxmlformats.org/officeDocument/2006/relationships" id="262" r:id="R32cf52095058406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77345f45f3416d" /><Relationship Type="http://schemas.openxmlformats.org/officeDocument/2006/relationships/slide" Target="/ppt/slides/slide1.xml" Id="Ra3a27a65eeca4a93" /><Relationship Type="http://schemas.openxmlformats.org/officeDocument/2006/relationships/slide" Target="/ppt/slides/slide2.xml" Id="Ra99210ce67474644" /><Relationship Type="http://schemas.openxmlformats.org/officeDocument/2006/relationships/slide" Target="/ppt/slides/slide3.xml" Id="R4b2864019ee049df" /><Relationship Type="http://schemas.openxmlformats.org/officeDocument/2006/relationships/slide" Target="/ppt/slides/slide4.xml" Id="R4a9cda8841c642ac" /><Relationship Type="http://schemas.openxmlformats.org/officeDocument/2006/relationships/slide" Target="/ppt/slides/slide5.xml" Id="R6d84e05b2f424525" /><Relationship Type="http://schemas.openxmlformats.org/officeDocument/2006/relationships/slide" Target="/ppt/slides/slide6.xml" Id="R7a34cec6cc564088" /><Relationship Type="http://schemas.openxmlformats.org/officeDocument/2006/relationships/slide" Target="/ppt/slides/slide7.xml" Id="R32cf52095058406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3d5832f9264f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1f67e72ee546af" /><Relationship Type="http://schemas.openxmlformats.org/officeDocument/2006/relationships/theme" Target="/ppt/slideMasters/theme/theme1.xml" Id="R1ce048b1301541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61f67e72ee546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44247ac7e48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a7f12d84f740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1dde3f1bd4f1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a73bd036148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36d33cd3d449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9ac7a7877b4d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51a2db6ac4b4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KARENSLYST ALLÉ 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6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30 262 082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23 054 350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13 669 283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134 428 897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200 716 843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 MANAGEMENT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25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post@fram.no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www.fram.no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989 029 010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KARENSLYST ALLÉ 6 AS</a:t>
            </a:r>
          </a:p>
        </p:txBody>
      </p:sp>
    </p:spTree>
  </p:cSld>
  <p:clrMapOvr>
    <a:masterClrMapping xmlns:a="http://schemas.openxmlformats.org/drawingml/2006/main"/>
  </p:clrMapOvr>
</p:sld>
</file>