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b45ff9b48542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0fc80856ee474b"/>
  </p:sldMasterIdLst>
  <p:sldIdLst>
    <p:sldId xmlns:r="http://schemas.openxmlformats.org/officeDocument/2006/relationships" id="256" r:id="Rf1f0af58e0954ee2"/>
    <p:sldId xmlns:r="http://schemas.openxmlformats.org/officeDocument/2006/relationships" id="257" r:id="Raf4843f8b4334568"/>
    <p:sldId xmlns:r="http://schemas.openxmlformats.org/officeDocument/2006/relationships" id="258" r:id="R6969693aed174d1e"/>
    <p:sldId xmlns:r="http://schemas.openxmlformats.org/officeDocument/2006/relationships" id="259" r:id="Rafa911acb848433c"/>
    <p:sldId xmlns:r="http://schemas.openxmlformats.org/officeDocument/2006/relationships" id="260" r:id="R5f9663ca4f874b9e"/>
    <p:sldId xmlns:r="http://schemas.openxmlformats.org/officeDocument/2006/relationships" id="261" r:id="R0acc6fd1c4344b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0fc80856ee474b" /><Relationship Type="http://schemas.openxmlformats.org/officeDocument/2006/relationships/slide" Target="/ppt/slides/slide1.xml" Id="Rf1f0af58e0954ee2" /><Relationship Type="http://schemas.openxmlformats.org/officeDocument/2006/relationships/slide" Target="/ppt/slides/slide2.xml" Id="Raf4843f8b4334568" /><Relationship Type="http://schemas.openxmlformats.org/officeDocument/2006/relationships/slide" Target="/ppt/slides/slide3.xml" Id="R6969693aed174d1e" /><Relationship Type="http://schemas.openxmlformats.org/officeDocument/2006/relationships/slide" Target="/ppt/slides/slide4.xml" Id="Rafa911acb848433c" /><Relationship Type="http://schemas.openxmlformats.org/officeDocument/2006/relationships/slide" Target="/ppt/slides/slide5.xml" Id="R5f9663ca4f874b9e" /><Relationship Type="http://schemas.openxmlformats.org/officeDocument/2006/relationships/slide" Target="/ppt/slides/slide6.xml" Id="R0acc6fd1c4344b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cb3c76816440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2c76d51c141eb" /><Relationship Type="http://schemas.openxmlformats.org/officeDocument/2006/relationships/theme" Target="/ppt/slideMasters/theme/theme1.xml" Id="R9ff62174d3f044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02c76d51c141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9e29293904a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c1154355446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d5560c45148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7c484d4a64c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76050e66745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9f5c261ca49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AUNES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ARILD ØSTBY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989 028 634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AUNES INVEST AS</a:t>
            </a:r>
          </a:p>
        </p:txBody>
      </p:sp>
    </p:spTree>
  </p:cSld>
  <p:clrMapOvr>
    <a:masterClrMapping xmlns:a="http://schemas.openxmlformats.org/drawingml/2006/main"/>
  </p:clrMapOvr>
</p:sld>
</file>