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16979dfc5a40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3268cbcfd64464"/>
  </p:sldMasterIdLst>
  <p:sldIdLst>
    <p:sldId xmlns:r="http://schemas.openxmlformats.org/officeDocument/2006/relationships" id="256" r:id="R40d15a5c0f354671"/>
    <p:sldId xmlns:r="http://schemas.openxmlformats.org/officeDocument/2006/relationships" id="257" r:id="Rd7b012d5c06842b1"/>
    <p:sldId xmlns:r="http://schemas.openxmlformats.org/officeDocument/2006/relationships" id="258" r:id="R61286dfff663499c"/>
    <p:sldId xmlns:r="http://schemas.openxmlformats.org/officeDocument/2006/relationships" id="259" r:id="Rb9c1fa9212a14411"/>
    <p:sldId xmlns:r="http://schemas.openxmlformats.org/officeDocument/2006/relationships" id="260" r:id="R3fec479c56f64bef"/>
    <p:sldId xmlns:r="http://schemas.openxmlformats.org/officeDocument/2006/relationships" id="261" r:id="R15cf674cdda64b30"/>
    <p:sldId xmlns:r="http://schemas.openxmlformats.org/officeDocument/2006/relationships" id="262" r:id="R431b95b0df0646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3268cbcfd64464" /><Relationship Type="http://schemas.openxmlformats.org/officeDocument/2006/relationships/slide" Target="/ppt/slides/slide1.xml" Id="R40d15a5c0f354671" /><Relationship Type="http://schemas.openxmlformats.org/officeDocument/2006/relationships/slide" Target="/ppt/slides/slide2.xml" Id="Rd7b012d5c06842b1" /><Relationship Type="http://schemas.openxmlformats.org/officeDocument/2006/relationships/slide" Target="/ppt/slides/slide3.xml" Id="R61286dfff663499c" /><Relationship Type="http://schemas.openxmlformats.org/officeDocument/2006/relationships/slide" Target="/ppt/slides/slide4.xml" Id="Rb9c1fa9212a14411" /><Relationship Type="http://schemas.openxmlformats.org/officeDocument/2006/relationships/slide" Target="/ppt/slides/slide5.xml" Id="R3fec479c56f64bef" /><Relationship Type="http://schemas.openxmlformats.org/officeDocument/2006/relationships/slide" Target="/ppt/slides/slide6.xml" Id="R15cf674cdda64b30" /><Relationship Type="http://schemas.openxmlformats.org/officeDocument/2006/relationships/slide" Target="/ppt/slides/slide7.xml" Id="R431b95b0df0646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228df7672544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ecc79006546f8" /><Relationship Type="http://schemas.openxmlformats.org/officeDocument/2006/relationships/theme" Target="/ppt/slideMasters/theme/theme1.xml" Id="Rb423a8d259c049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4ecc79006546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7611383c94c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6c1750c284e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66b26b2a543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18e96665b4e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ffc13b7314c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67281123943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4ddf10f914d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RST HOLDING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−116 222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2 742 068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2 772 068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RUNE GLIENKE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SIRI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TERJE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KJELL ARVID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Kastellgata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4514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989 027 166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RST HOLDING AS</a:t>
            </a:r>
          </a:p>
        </p:txBody>
      </p:sp>
    </p:spTree>
  </p:cSld>
  <p:clrMapOvr>
    <a:masterClrMapping xmlns:a="http://schemas.openxmlformats.org/drawingml/2006/main"/>
  </p:clrMapOvr>
</p:sld>
</file>