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978ee568624b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4ed271367f42c6"/>
  </p:sldMasterIdLst>
  <p:sldIdLst>
    <p:sldId xmlns:r="http://schemas.openxmlformats.org/officeDocument/2006/relationships" id="256" r:id="R74b374754e59426d"/>
    <p:sldId xmlns:r="http://schemas.openxmlformats.org/officeDocument/2006/relationships" id="257" r:id="R8c61c0b8cd0b410f"/>
    <p:sldId xmlns:r="http://schemas.openxmlformats.org/officeDocument/2006/relationships" id="258" r:id="Rd5ac02e88d764844"/>
    <p:sldId xmlns:r="http://schemas.openxmlformats.org/officeDocument/2006/relationships" id="259" r:id="Rac2843c0bd454d83"/>
    <p:sldId xmlns:r="http://schemas.openxmlformats.org/officeDocument/2006/relationships" id="260" r:id="R878d82d5b55a420a"/>
    <p:sldId xmlns:r="http://schemas.openxmlformats.org/officeDocument/2006/relationships" id="261" r:id="R3a074b335f254b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ed271367f42c6" /><Relationship Type="http://schemas.openxmlformats.org/officeDocument/2006/relationships/slide" Target="/ppt/slides/slide1.xml" Id="R74b374754e59426d" /><Relationship Type="http://schemas.openxmlformats.org/officeDocument/2006/relationships/slide" Target="/ppt/slides/slide2.xml" Id="R8c61c0b8cd0b410f" /><Relationship Type="http://schemas.openxmlformats.org/officeDocument/2006/relationships/slide" Target="/ppt/slides/slide3.xml" Id="Rd5ac02e88d764844" /><Relationship Type="http://schemas.openxmlformats.org/officeDocument/2006/relationships/slide" Target="/ppt/slides/slide4.xml" Id="Rac2843c0bd454d83" /><Relationship Type="http://schemas.openxmlformats.org/officeDocument/2006/relationships/slide" Target="/ppt/slides/slide5.xml" Id="R878d82d5b55a420a" /><Relationship Type="http://schemas.openxmlformats.org/officeDocument/2006/relationships/slide" Target="/ppt/slides/slide6.xml" Id="R3a074b335f254b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3e3345e2549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6cf0bedc74a3c" /><Relationship Type="http://schemas.openxmlformats.org/officeDocument/2006/relationships/theme" Target="/ppt/slideMasters/theme/theme1.xml" Id="R83bf92b9b82048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46cf0bedc74a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c100afc3649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d47d684464f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88f78be264f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c0c7965e048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c98dd797740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6be5fb42b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RST HOLDING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GLIENKE BERGE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BERGE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BERGE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ARVID BERGE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Kastellgata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989 027 166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RST HOLDING AS</a:t>
            </a:r>
          </a:p>
        </p:txBody>
      </p:sp>
    </p:spTree>
  </p:cSld>
  <p:clrMapOvr>
    <a:masterClrMapping xmlns:a="http://schemas.openxmlformats.org/drawingml/2006/main"/>
  </p:clrMapOvr>
</p:sld>
</file>