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b5652184c24a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324c0afd3e47b0"/>
  </p:sldMasterIdLst>
  <p:sldIdLst>
    <p:sldId xmlns:r="http://schemas.openxmlformats.org/officeDocument/2006/relationships" id="256" r:id="R840305b8e4dd41d0"/>
    <p:sldId xmlns:r="http://schemas.openxmlformats.org/officeDocument/2006/relationships" id="257" r:id="Rc3319297239c40c5"/>
    <p:sldId xmlns:r="http://schemas.openxmlformats.org/officeDocument/2006/relationships" id="258" r:id="R738d407ef7d44208"/>
    <p:sldId xmlns:r="http://schemas.openxmlformats.org/officeDocument/2006/relationships" id="259" r:id="Ra24644e747c5435a"/>
    <p:sldId xmlns:r="http://schemas.openxmlformats.org/officeDocument/2006/relationships" id="260" r:id="R5fa2e71b212040a7"/>
    <p:sldId xmlns:r="http://schemas.openxmlformats.org/officeDocument/2006/relationships" id="261" r:id="R11dddecc42b44b80"/>
    <p:sldId xmlns:r="http://schemas.openxmlformats.org/officeDocument/2006/relationships" id="262" r:id="Rb77896d358df4f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324c0afd3e47b0" /><Relationship Type="http://schemas.openxmlformats.org/officeDocument/2006/relationships/slide" Target="/ppt/slides/slide1.xml" Id="R840305b8e4dd41d0" /><Relationship Type="http://schemas.openxmlformats.org/officeDocument/2006/relationships/slide" Target="/ppt/slides/slide2.xml" Id="Rc3319297239c40c5" /><Relationship Type="http://schemas.openxmlformats.org/officeDocument/2006/relationships/slide" Target="/ppt/slides/slide3.xml" Id="R738d407ef7d44208" /><Relationship Type="http://schemas.openxmlformats.org/officeDocument/2006/relationships/slide" Target="/ppt/slides/slide4.xml" Id="Ra24644e747c5435a" /><Relationship Type="http://schemas.openxmlformats.org/officeDocument/2006/relationships/slide" Target="/ppt/slides/slide5.xml" Id="R5fa2e71b212040a7" /><Relationship Type="http://schemas.openxmlformats.org/officeDocument/2006/relationships/slide" Target="/ppt/slides/slide6.xml" Id="R11dddecc42b44b80" /><Relationship Type="http://schemas.openxmlformats.org/officeDocument/2006/relationships/slide" Target="/ppt/slides/slide7.xml" Id="Rb77896d358df4f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1fa729f19b41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fb0a6bc6449db" /><Relationship Type="http://schemas.openxmlformats.org/officeDocument/2006/relationships/theme" Target="/ppt/slideMasters/theme/theme1.xml" Id="R6555176adbeb47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afb0a6bc6449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49f12645241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44e0cfcf547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b562df79247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e4ff6c2a348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64ce48d034a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4c2ec0fb742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92b73786d4c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 HOLDING AS ble etablert [år] og holder til i Vikeså.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5 154 723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25 509 859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25 980 731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BYE KJERSTI SØYLAND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ESPEDAL SKJALG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Løbakken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4389 Vikeså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989 026 461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HOLDING AS</a:t>
            </a:r>
          </a:p>
        </p:txBody>
      </p:sp>
    </p:spTree>
  </p:cSld>
  <p:clrMapOvr>
    <a:masterClrMapping xmlns:a="http://schemas.openxmlformats.org/drawingml/2006/main"/>
  </p:clrMapOvr>
</p:sld>
</file>