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a65c2700e448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33b845d4e4178"/>
  </p:sldMasterIdLst>
  <p:sldIdLst>
    <p:sldId xmlns:r="http://schemas.openxmlformats.org/officeDocument/2006/relationships" id="256" r:id="R7805bde390d54fc2"/>
    <p:sldId xmlns:r="http://schemas.openxmlformats.org/officeDocument/2006/relationships" id="257" r:id="R98a2e46baf31429b"/>
    <p:sldId xmlns:r="http://schemas.openxmlformats.org/officeDocument/2006/relationships" id="258" r:id="Re3a1fae0784349e1"/>
    <p:sldId xmlns:r="http://schemas.openxmlformats.org/officeDocument/2006/relationships" id="259" r:id="Rdbd2114072a54627"/>
    <p:sldId xmlns:r="http://schemas.openxmlformats.org/officeDocument/2006/relationships" id="260" r:id="Rbab8d6c7b0ea407c"/>
    <p:sldId xmlns:r="http://schemas.openxmlformats.org/officeDocument/2006/relationships" id="261" r:id="R247799279ca5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33b845d4e4178" /><Relationship Type="http://schemas.openxmlformats.org/officeDocument/2006/relationships/slide" Target="/ppt/slides/slide1.xml" Id="R7805bde390d54fc2" /><Relationship Type="http://schemas.openxmlformats.org/officeDocument/2006/relationships/slide" Target="/ppt/slides/slide2.xml" Id="R98a2e46baf31429b" /><Relationship Type="http://schemas.openxmlformats.org/officeDocument/2006/relationships/slide" Target="/ppt/slides/slide3.xml" Id="Re3a1fae0784349e1" /><Relationship Type="http://schemas.openxmlformats.org/officeDocument/2006/relationships/slide" Target="/ppt/slides/slide4.xml" Id="Rdbd2114072a54627" /><Relationship Type="http://schemas.openxmlformats.org/officeDocument/2006/relationships/slide" Target="/ppt/slides/slide5.xml" Id="Rbab8d6c7b0ea407c" /><Relationship Type="http://schemas.openxmlformats.org/officeDocument/2006/relationships/slide" Target="/ppt/slides/slide6.xml" Id="R247799279ca5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034c50fc441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28761c33f4f7b" /><Relationship Type="http://schemas.openxmlformats.org/officeDocument/2006/relationships/theme" Target="/ppt/slideMasters/theme/theme1.xml" Id="R4a75620947a143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f28761c33f4f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498d98f04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03771ee2c47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96be8c4a144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e62e824b643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e91e8dff142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9ce44ddb742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 HOLDING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SØYLAND BYE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SKJALG ESPEDAL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HOLDING AS</a:t>
            </a:r>
          </a:p>
        </p:txBody>
      </p:sp>
    </p:spTree>
  </p:cSld>
  <p:clrMapOvr>
    <a:masterClrMapping xmlns:a="http://schemas.openxmlformats.org/drawingml/2006/main"/>
  </p:clrMapOvr>
</p:sld>
</file>