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c8032a48374b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9dc705764540a5"/>
  </p:sldMasterIdLst>
  <p:sldIdLst>
    <p:sldId xmlns:r="http://schemas.openxmlformats.org/officeDocument/2006/relationships" id="256" r:id="R1d6ed8f8679b4f0d"/>
    <p:sldId xmlns:r="http://schemas.openxmlformats.org/officeDocument/2006/relationships" id="257" r:id="R85e1d4839b3c401e"/>
    <p:sldId xmlns:r="http://schemas.openxmlformats.org/officeDocument/2006/relationships" id="258" r:id="Ra794782614c248c9"/>
    <p:sldId xmlns:r="http://schemas.openxmlformats.org/officeDocument/2006/relationships" id="259" r:id="R875e4a0c99bf4adc"/>
    <p:sldId xmlns:r="http://schemas.openxmlformats.org/officeDocument/2006/relationships" id="260" r:id="Rfba732ef6d5145d2"/>
    <p:sldId xmlns:r="http://schemas.openxmlformats.org/officeDocument/2006/relationships" id="261" r:id="R0a7cfdcde23643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9dc705764540a5" /><Relationship Type="http://schemas.openxmlformats.org/officeDocument/2006/relationships/slide" Target="/ppt/slides/slide1.xml" Id="R1d6ed8f8679b4f0d" /><Relationship Type="http://schemas.openxmlformats.org/officeDocument/2006/relationships/slide" Target="/ppt/slides/slide2.xml" Id="R85e1d4839b3c401e" /><Relationship Type="http://schemas.openxmlformats.org/officeDocument/2006/relationships/slide" Target="/ppt/slides/slide3.xml" Id="Ra794782614c248c9" /><Relationship Type="http://schemas.openxmlformats.org/officeDocument/2006/relationships/slide" Target="/ppt/slides/slide4.xml" Id="R875e4a0c99bf4adc" /><Relationship Type="http://schemas.openxmlformats.org/officeDocument/2006/relationships/slide" Target="/ppt/slides/slide5.xml" Id="Rfba732ef6d5145d2" /><Relationship Type="http://schemas.openxmlformats.org/officeDocument/2006/relationships/slide" Target="/ppt/slides/slide6.xml" Id="R0a7cfdcde23643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ce7eb598a64b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96dfd2f4f64eb3" /><Relationship Type="http://schemas.openxmlformats.org/officeDocument/2006/relationships/theme" Target="/ppt/slideMasters/theme/theme1.xml" Id="Rc5b028259ed143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96dfd2f4f64e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8a9ab2f34f47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21bb33f5b74b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6f29e882be42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f52b4085ca48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63a6348c41465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db25acb9304e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SIT IN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SIT IN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SIT IN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SIT IN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SIT IN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SIT IN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−11 249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199 238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859 740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1 167 835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SIT IN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989 026 070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SIT IN HOLDING AS</a:t>
            </a:r>
          </a:p>
        </p:txBody>
      </p:sp>
    </p:spTree>
  </p:cSld>
  <p:clrMapOvr>
    <a:masterClrMapping xmlns:a="http://schemas.openxmlformats.org/drawingml/2006/main"/>
  </p:clrMapOvr>
</p:sld>
</file>