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d07f098ec544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24a054c5d34082"/>
  </p:sldMasterIdLst>
  <p:sldIdLst>
    <p:sldId xmlns:r="http://schemas.openxmlformats.org/officeDocument/2006/relationships" id="256" r:id="Rf7b0b26395e34641"/>
    <p:sldId xmlns:r="http://schemas.openxmlformats.org/officeDocument/2006/relationships" id="257" r:id="R5afe2a34b3344152"/>
    <p:sldId xmlns:r="http://schemas.openxmlformats.org/officeDocument/2006/relationships" id="258" r:id="Rf80df11a6c69414d"/>
    <p:sldId xmlns:r="http://schemas.openxmlformats.org/officeDocument/2006/relationships" id="259" r:id="R59d3ac69486e4257"/>
    <p:sldId xmlns:r="http://schemas.openxmlformats.org/officeDocument/2006/relationships" id="260" r:id="Rbe5daa37b2e2407b"/>
    <p:sldId xmlns:r="http://schemas.openxmlformats.org/officeDocument/2006/relationships" id="261" r:id="R176761d8fea641e7"/>
    <p:sldId xmlns:r="http://schemas.openxmlformats.org/officeDocument/2006/relationships" id="262" r:id="Rd856d125995942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24a054c5d34082" /><Relationship Type="http://schemas.openxmlformats.org/officeDocument/2006/relationships/slide" Target="/ppt/slides/slide1.xml" Id="Rf7b0b26395e34641" /><Relationship Type="http://schemas.openxmlformats.org/officeDocument/2006/relationships/slide" Target="/ppt/slides/slide2.xml" Id="R5afe2a34b3344152" /><Relationship Type="http://schemas.openxmlformats.org/officeDocument/2006/relationships/slide" Target="/ppt/slides/slide3.xml" Id="Rf80df11a6c69414d" /><Relationship Type="http://schemas.openxmlformats.org/officeDocument/2006/relationships/slide" Target="/ppt/slides/slide4.xml" Id="R59d3ac69486e4257" /><Relationship Type="http://schemas.openxmlformats.org/officeDocument/2006/relationships/slide" Target="/ppt/slides/slide5.xml" Id="Rbe5daa37b2e2407b" /><Relationship Type="http://schemas.openxmlformats.org/officeDocument/2006/relationships/slide" Target="/ppt/slides/slide6.xml" Id="R176761d8fea641e7" /><Relationship Type="http://schemas.openxmlformats.org/officeDocument/2006/relationships/slide" Target="/ppt/slides/slide7.xml" Id="Rd856d125995942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d450048dbf4e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307af01dd64d05" /><Relationship Type="http://schemas.openxmlformats.org/officeDocument/2006/relationships/theme" Target="/ppt/slideMasters/theme/theme1.xml" Id="Raa9211a90ccf4a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307af01dd64d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1c2d2db2244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8faddfd8a43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342d20cd241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4ae7abe0d140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961e0f40664c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75618ce92748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475c8f42743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BORGERSEN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BORGERSEN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BORGERSEN EIENDOM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BORGERSEN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BORGERSEN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BORGERSEN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3 052 246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1 348 952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723 404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2 937 304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18 936 557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BORGERSEN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BORGERSEN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BORGERSEN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Bjørn Borgersen, Kirkeveien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3300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989 025 864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BORGERSEN EIENDOM AS</a:t>
            </a:r>
          </a:p>
        </p:txBody>
      </p:sp>
    </p:spTree>
  </p:cSld>
  <p:clrMapOvr>
    <a:masterClrMapping xmlns:a="http://schemas.openxmlformats.org/drawingml/2006/main"/>
  </p:clrMapOvr>
</p:sld>
</file>