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122b3be0ed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e7f8318f94d4e"/>
  </p:sldMasterIdLst>
  <p:sldIdLst>
    <p:sldId xmlns:r="http://schemas.openxmlformats.org/officeDocument/2006/relationships" id="256" r:id="R2cddfe86e75d496b"/>
    <p:sldId xmlns:r="http://schemas.openxmlformats.org/officeDocument/2006/relationships" id="257" r:id="R97fdda5a51cf45ab"/>
    <p:sldId xmlns:r="http://schemas.openxmlformats.org/officeDocument/2006/relationships" id="258" r:id="R452a5abedc9641c5"/>
    <p:sldId xmlns:r="http://schemas.openxmlformats.org/officeDocument/2006/relationships" id="259" r:id="Rfdcc45fbe80c4b9b"/>
    <p:sldId xmlns:r="http://schemas.openxmlformats.org/officeDocument/2006/relationships" id="260" r:id="R636fe3d1444f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e7f8318f94d4e" /><Relationship Type="http://schemas.openxmlformats.org/officeDocument/2006/relationships/slide" Target="/ppt/slides/slide1.xml" Id="R2cddfe86e75d496b" /><Relationship Type="http://schemas.openxmlformats.org/officeDocument/2006/relationships/slide" Target="/ppt/slides/slide2.xml" Id="R97fdda5a51cf45ab" /><Relationship Type="http://schemas.openxmlformats.org/officeDocument/2006/relationships/slide" Target="/ppt/slides/slide3.xml" Id="R452a5abedc9641c5" /><Relationship Type="http://schemas.openxmlformats.org/officeDocument/2006/relationships/slide" Target="/ppt/slides/slide4.xml" Id="Rfdcc45fbe80c4b9b" /><Relationship Type="http://schemas.openxmlformats.org/officeDocument/2006/relationships/slide" Target="/ppt/slides/slide5.xml" Id="R636fe3d1444f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54ade7276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c3150295c4af1" /><Relationship Type="http://schemas.openxmlformats.org/officeDocument/2006/relationships/theme" Target="/ppt/slideMasters/theme/theme1.xml" Id="R4833e6381276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c3150295c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164b1bd84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a3ff7b76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3426c77d9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d6bee81d7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816de47e547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EKEBERGVEIEN 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EKEBERGVEIEN 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195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EKEBERGVEIEN 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EKEBERGVEIEN 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EKEBERGVEIEN 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989 025 848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EKEBERGVEIEN 195 AS</a:t>
            </a:r>
          </a:p>
        </p:txBody>
      </p:sp>
    </p:spTree>
  </p:cSld>
  <p:clrMapOvr>
    <a:masterClrMapping xmlns:a="http://schemas.openxmlformats.org/drawingml/2006/main"/>
  </p:clrMapOvr>
</p:sld>
</file>