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a7190841d94d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c5b9e1710e45ae"/>
  </p:sldMasterIdLst>
  <p:sldIdLst>
    <p:sldId xmlns:r="http://schemas.openxmlformats.org/officeDocument/2006/relationships" id="256" r:id="R777fc98403f24ef0"/>
    <p:sldId xmlns:r="http://schemas.openxmlformats.org/officeDocument/2006/relationships" id="257" r:id="R2941c888a0214692"/>
    <p:sldId xmlns:r="http://schemas.openxmlformats.org/officeDocument/2006/relationships" id="258" r:id="R0f909a14670e4c98"/>
    <p:sldId xmlns:r="http://schemas.openxmlformats.org/officeDocument/2006/relationships" id="259" r:id="Rb487897a1bda44d6"/>
    <p:sldId xmlns:r="http://schemas.openxmlformats.org/officeDocument/2006/relationships" id="260" r:id="Re042b74cb4c24763"/>
    <p:sldId xmlns:r="http://schemas.openxmlformats.org/officeDocument/2006/relationships" id="261" r:id="Rfcef529e7e094c80"/>
    <p:sldId xmlns:r="http://schemas.openxmlformats.org/officeDocument/2006/relationships" id="262" r:id="R22f95e76b0f947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c5b9e1710e45ae" /><Relationship Type="http://schemas.openxmlformats.org/officeDocument/2006/relationships/slide" Target="/ppt/slides/slide1.xml" Id="R777fc98403f24ef0" /><Relationship Type="http://schemas.openxmlformats.org/officeDocument/2006/relationships/slide" Target="/ppt/slides/slide2.xml" Id="R2941c888a0214692" /><Relationship Type="http://schemas.openxmlformats.org/officeDocument/2006/relationships/slide" Target="/ppt/slides/slide3.xml" Id="R0f909a14670e4c98" /><Relationship Type="http://schemas.openxmlformats.org/officeDocument/2006/relationships/slide" Target="/ppt/slides/slide4.xml" Id="Rb487897a1bda44d6" /><Relationship Type="http://schemas.openxmlformats.org/officeDocument/2006/relationships/slide" Target="/ppt/slides/slide5.xml" Id="Re042b74cb4c24763" /><Relationship Type="http://schemas.openxmlformats.org/officeDocument/2006/relationships/slide" Target="/ppt/slides/slide6.xml" Id="Rfcef529e7e094c80" /><Relationship Type="http://schemas.openxmlformats.org/officeDocument/2006/relationships/slide" Target="/ppt/slides/slide7.xml" Id="R22f95e76b0f947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4854fbf0c748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240357f9094ae6" /><Relationship Type="http://schemas.openxmlformats.org/officeDocument/2006/relationships/theme" Target="/ppt/slideMasters/theme/theme1.xml" Id="R6098904fd4354c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240357f9094a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6db8b04d34c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b9ea54c9c45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f0b6c8d13940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b997cf14124e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162303d1240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912a0eab740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bcffa688947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IDE FORUM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 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IDE FORUM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 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 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 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−35 828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6 471 673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13 238 220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 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STENBAKK BENTE KARI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STENBAKK SVERRE REIDAR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 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Sørengkaia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989 024 876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 FORUM AS</a:t>
            </a:r>
          </a:p>
        </p:txBody>
      </p:sp>
    </p:spTree>
  </p:cSld>
  <p:clrMapOvr>
    <a:masterClrMapping xmlns:a="http://schemas.openxmlformats.org/drawingml/2006/main"/>
  </p:clrMapOvr>
</p:sld>
</file>